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0"/>
  </p:notesMasterIdLst>
  <p:sldIdLst>
    <p:sldId id="274" r:id="rId2"/>
    <p:sldId id="275" r:id="rId3"/>
    <p:sldId id="276" r:id="rId4"/>
    <p:sldId id="277" r:id="rId5"/>
    <p:sldId id="278" r:id="rId6"/>
    <p:sldId id="279" r:id="rId7"/>
    <p:sldId id="280" r:id="rId8"/>
    <p:sldId id="281" r:id="rId9"/>
    <p:sldId id="282" r:id="rId10"/>
    <p:sldId id="284" r:id="rId11"/>
    <p:sldId id="256" r:id="rId12"/>
    <p:sldId id="263" r:id="rId13"/>
    <p:sldId id="264" r:id="rId14"/>
    <p:sldId id="257" r:id="rId15"/>
    <p:sldId id="265" r:id="rId16"/>
    <p:sldId id="266" r:id="rId17"/>
    <p:sldId id="267" r:id="rId18"/>
    <p:sldId id="268" r:id="rId19"/>
    <p:sldId id="258" r:id="rId20"/>
    <p:sldId id="259" r:id="rId21"/>
    <p:sldId id="269" r:id="rId22"/>
    <p:sldId id="270" r:id="rId23"/>
    <p:sldId id="260" r:id="rId24"/>
    <p:sldId id="261" r:id="rId25"/>
    <p:sldId id="262" r:id="rId26"/>
    <p:sldId id="271" r:id="rId27"/>
    <p:sldId id="272" r:id="rId28"/>
    <p:sldId id="273" r:id="rId29"/>
  </p:sldIdLst>
  <p:sldSz cx="12192000" cy="6858000"/>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91E071-A1E5-44D4-816B-F3C023233798}" v="11" dt="2021-05-04T03:54:26.633"/>
    <p1510:client id="{30984751-FAC3-43E0-A84E-EB00B3F6FC01}" v="1" dt="2021-05-04T22:52:32.3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ykel John Kochenderfer" userId="8b196bf4-1ab3-452c-b1f4-5fd9b4ac9722" providerId="ADAL" clId="{0191E071-A1E5-44D4-816B-F3C023233798}"/>
    <pc:docChg chg="undo redo custSel addSld delSld modSld">
      <pc:chgData name="Mykel John Kochenderfer" userId="8b196bf4-1ab3-452c-b1f4-5fd9b4ac9722" providerId="ADAL" clId="{0191E071-A1E5-44D4-816B-F3C023233798}" dt="2021-05-04T03:55:50.398" v="499"/>
      <pc:docMkLst>
        <pc:docMk/>
      </pc:docMkLst>
      <pc:sldChg chg="modSp add mod">
        <pc:chgData name="Mykel John Kochenderfer" userId="8b196bf4-1ab3-452c-b1f4-5fd9b4ac9722" providerId="ADAL" clId="{0191E071-A1E5-44D4-816B-F3C023233798}" dt="2021-05-04T03:35:37.818" v="96" actId="20577"/>
        <pc:sldMkLst>
          <pc:docMk/>
          <pc:sldMk cId="847012006" sldId="274"/>
        </pc:sldMkLst>
        <pc:spChg chg="mod">
          <ac:chgData name="Mykel John Kochenderfer" userId="8b196bf4-1ab3-452c-b1f4-5fd9b4ac9722" providerId="ADAL" clId="{0191E071-A1E5-44D4-816B-F3C023233798}" dt="2021-05-04T03:35:00.216" v="8" actId="20577"/>
          <ac:spMkLst>
            <pc:docMk/>
            <pc:sldMk cId="847012006" sldId="274"/>
            <ac:spMk id="2" creationId="{DCDDF67B-E12B-4F0A-AC45-99E6E2EDB307}"/>
          </ac:spMkLst>
        </pc:spChg>
        <pc:spChg chg="mod">
          <ac:chgData name="Mykel John Kochenderfer" userId="8b196bf4-1ab3-452c-b1f4-5fd9b4ac9722" providerId="ADAL" clId="{0191E071-A1E5-44D4-816B-F3C023233798}" dt="2021-05-04T03:35:37.818" v="96" actId="20577"/>
          <ac:spMkLst>
            <pc:docMk/>
            <pc:sldMk cId="847012006" sldId="274"/>
            <ac:spMk id="3" creationId="{E1798C18-D983-4E1F-A052-F6C91E544225}"/>
          </ac:spMkLst>
        </pc:spChg>
      </pc:sldChg>
      <pc:sldChg chg="new del">
        <pc:chgData name="Mykel John Kochenderfer" userId="8b196bf4-1ab3-452c-b1f4-5fd9b4ac9722" providerId="ADAL" clId="{0191E071-A1E5-44D4-816B-F3C023233798}" dt="2021-05-04T03:34:51.719" v="1" actId="47"/>
        <pc:sldMkLst>
          <pc:docMk/>
          <pc:sldMk cId="2510628253" sldId="274"/>
        </pc:sldMkLst>
      </pc:sldChg>
      <pc:sldChg chg="new del">
        <pc:chgData name="Mykel John Kochenderfer" userId="8b196bf4-1ab3-452c-b1f4-5fd9b4ac9722" providerId="ADAL" clId="{0191E071-A1E5-44D4-816B-F3C023233798}" dt="2021-05-04T03:36:00.237" v="98" actId="47"/>
        <pc:sldMkLst>
          <pc:docMk/>
          <pc:sldMk cId="3045177539" sldId="275"/>
        </pc:sldMkLst>
      </pc:sldChg>
      <pc:sldChg chg="modSp add mod">
        <pc:chgData name="Mykel John Kochenderfer" userId="8b196bf4-1ab3-452c-b1f4-5fd9b4ac9722" providerId="ADAL" clId="{0191E071-A1E5-44D4-816B-F3C023233798}" dt="2021-05-04T03:39:25.145" v="269" actId="20577"/>
        <pc:sldMkLst>
          <pc:docMk/>
          <pc:sldMk cId="3453711531" sldId="275"/>
        </pc:sldMkLst>
        <pc:spChg chg="mod">
          <ac:chgData name="Mykel John Kochenderfer" userId="8b196bf4-1ab3-452c-b1f4-5fd9b4ac9722" providerId="ADAL" clId="{0191E071-A1E5-44D4-816B-F3C023233798}" dt="2021-05-04T03:37:21.801" v="122" actId="20577"/>
          <ac:spMkLst>
            <pc:docMk/>
            <pc:sldMk cId="3453711531" sldId="275"/>
            <ac:spMk id="2" creationId="{DCDDF67B-E12B-4F0A-AC45-99E6E2EDB307}"/>
          </ac:spMkLst>
        </pc:spChg>
        <pc:spChg chg="mod">
          <ac:chgData name="Mykel John Kochenderfer" userId="8b196bf4-1ab3-452c-b1f4-5fd9b4ac9722" providerId="ADAL" clId="{0191E071-A1E5-44D4-816B-F3C023233798}" dt="2021-05-04T03:39:25.145" v="269" actId="20577"/>
          <ac:spMkLst>
            <pc:docMk/>
            <pc:sldMk cId="3453711531" sldId="275"/>
            <ac:spMk id="3" creationId="{E1798C18-D983-4E1F-A052-F6C91E544225}"/>
          </ac:spMkLst>
        </pc:spChg>
      </pc:sldChg>
      <pc:sldChg chg="modSp add mod">
        <pc:chgData name="Mykel John Kochenderfer" userId="8b196bf4-1ab3-452c-b1f4-5fd9b4ac9722" providerId="ADAL" clId="{0191E071-A1E5-44D4-816B-F3C023233798}" dt="2021-05-04T03:41:08.026" v="324" actId="27636"/>
        <pc:sldMkLst>
          <pc:docMk/>
          <pc:sldMk cId="1825652899" sldId="276"/>
        </pc:sldMkLst>
        <pc:spChg chg="mod">
          <ac:chgData name="Mykel John Kochenderfer" userId="8b196bf4-1ab3-452c-b1f4-5fd9b4ac9722" providerId="ADAL" clId="{0191E071-A1E5-44D4-816B-F3C023233798}" dt="2021-05-04T03:39:41.689" v="287" actId="20577"/>
          <ac:spMkLst>
            <pc:docMk/>
            <pc:sldMk cId="1825652899" sldId="276"/>
            <ac:spMk id="2" creationId="{DCDDF67B-E12B-4F0A-AC45-99E6E2EDB307}"/>
          </ac:spMkLst>
        </pc:spChg>
        <pc:spChg chg="mod">
          <ac:chgData name="Mykel John Kochenderfer" userId="8b196bf4-1ab3-452c-b1f4-5fd9b4ac9722" providerId="ADAL" clId="{0191E071-A1E5-44D4-816B-F3C023233798}" dt="2021-05-04T03:41:08.026" v="324" actId="27636"/>
          <ac:spMkLst>
            <pc:docMk/>
            <pc:sldMk cId="1825652899" sldId="276"/>
            <ac:spMk id="3" creationId="{E1798C18-D983-4E1F-A052-F6C91E544225}"/>
          </ac:spMkLst>
        </pc:spChg>
      </pc:sldChg>
      <pc:sldChg chg="modSp add mod">
        <pc:chgData name="Mykel John Kochenderfer" userId="8b196bf4-1ab3-452c-b1f4-5fd9b4ac9722" providerId="ADAL" clId="{0191E071-A1E5-44D4-816B-F3C023233798}" dt="2021-05-04T03:43:34.515" v="372" actId="27636"/>
        <pc:sldMkLst>
          <pc:docMk/>
          <pc:sldMk cId="2266482037" sldId="277"/>
        </pc:sldMkLst>
        <pc:spChg chg="mod">
          <ac:chgData name="Mykel John Kochenderfer" userId="8b196bf4-1ab3-452c-b1f4-5fd9b4ac9722" providerId="ADAL" clId="{0191E071-A1E5-44D4-816B-F3C023233798}" dt="2021-05-04T03:41:56.058" v="345" actId="20577"/>
          <ac:spMkLst>
            <pc:docMk/>
            <pc:sldMk cId="2266482037" sldId="277"/>
            <ac:spMk id="2" creationId="{DCDDF67B-E12B-4F0A-AC45-99E6E2EDB307}"/>
          </ac:spMkLst>
        </pc:spChg>
        <pc:spChg chg="mod">
          <ac:chgData name="Mykel John Kochenderfer" userId="8b196bf4-1ab3-452c-b1f4-5fd9b4ac9722" providerId="ADAL" clId="{0191E071-A1E5-44D4-816B-F3C023233798}" dt="2021-05-04T03:43:34.515" v="372" actId="27636"/>
          <ac:spMkLst>
            <pc:docMk/>
            <pc:sldMk cId="2266482037" sldId="277"/>
            <ac:spMk id="3" creationId="{E1798C18-D983-4E1F-A052-F6C91E544225}"/>
          </ac:spMkLst>
        </pc:spChg>
      </pc:sldChg>
      <pc:sldChg chg="modSp add mod">
        <pc:chgData name="Mykel John Kochenderfer" userId="8b196bf4-1ab3-452c-b1f4-5fd9b4ac9722" providerId="ADAL" clId="{0191E071-A1E5-44D4-816B-F3C023233798}" dt="2021-05-04T03:45:49.035" v="400" actId="27636"/>
        <pc:sldMkLst>
          <pc:docMk/>
          <pc:sldMk cId="2645129567" sldId="278"/>
        </pc:sldMkLst>
        <pc:spChg chg="mod">
          <ac:chgData name="Mykel John Kochenderfer" userId="8b196bf4-1ab3-452c-b1f4-5fd9b4ac9722" providerId="ADAL" clId="{0191E071-A1E5-44D4-816B-F3C023233798}" dt="2021-05-04T03:44:32.153" v="388" actId="20577"/>
          <ac:spMkLst>
            <pc:docMk/>
            <pc:sldMk cId="2645129567" sldId="278"/>
            <ac:spMk id="2" creationId="{DCDDF67B-E12B-4F0A-AC45-99E6E2EDB307}"/>
          </ac:spMkLst>
        </pc:spChg>
        <pc:spChg chg="mod">
          <ac:chgData name="Mykel John Kochenderfer" userId="8b196bf4-1ab3-452c-b1f4-5fd9b4ac9722" providerId="ADAL" clId="{0191E071-A1E5-44D4-816B-F3C023233798}" dt="2021-05-04T03:45:49.035" v="400" actId="27636"/>
          <ac:spMkLst>
            <pc:docMk/>
            <pc:sldMk cId="2645129567" sldId="278"/>
            <ac:spMk id="3" creationId="{E1798C18-D983-4E1F-A052-F6C91E544225}"/>
          </ac:spMkLst>
        </pc:spChg>
      </pc:sldChg>
      <pc:sldChg chg="modSp add mod">
        <pc:chgData name="Mykel John Kochenderfer" userId="8b196bf4-1ab3-452c-b1f4-5fd9b4ac9722" providerId="ADAL" clId="{0191E071-A1E5-44D4-816B-F3C023233798}" dt="2021-05-04T03:47:41.560" v="434" actId="108"/>
        <pc:sldMkLst>
          <pc:docMk/>
          <pc:sldMk cId="3009924594" sldId="279"/>
        </pc:sldMkLst>
        <pc:spChg chg="mod">
          <ac:chgData name="Mykel John Kochenderfer" userId="8b196bf4-1ab3-452c-b1f4-5fd9b4ac9722" providerId="ADAL" clId="{0191E071-A1E5-44D4-816B-F3C023233798}" dt="2021-05-04T03:45:56.544" v="416" actId="20577"/>
          <ac:spMkLst>
            <pc:docMk/>
            <pc:sldMk cId="3009924594" sldId="279"/>
            <ac:spMk id="2" creationId="{DCDDF67B-E12B-4F0A-AC45-99E6E2EDB307}"/>
          </ac:spMkLst>
        </pc:spChg>
        <pc:spChg chg="mod">
          <ac:chgData name="Mykel John Kochenderfer" userId="8b196bf4-1ab3-452c-b1f4-5fd9b4ac9722" providerId="ADAL" clId="{0191E071-A1E5-44D4-816B-F3C023233798}" dt="2021-05-04T03:47:41.560" v="434" actId="108"/>
          <ac:spMkLst>
            <pc:docMk/>
            <pc:sldMk cId="3009924594" sldId="279"/>
            <ac:spMk id="3" creationId="{E1798C18-D983-4E1F-A052-F6C91E544225}"/>
          </ac:spMkLst>
        </pc:spChg>
      </pc:sldChg>
      <pc:sldChg chg="modSp add mod">
        <pc:chgData name="Mykel John Kochenderfer" userId="8b196bf4-1ab3-452c-b1f4-5fd9b4ac9722" providerId="ADAL" clId="{0191E071-A1E5-44D4-816B-F3C023233798}" dt="2021-05-04T03:48:55.869" v="445"/>
        <pc:sldMkLst>
          <pc:docMk/>
          <pc:sldMk cId="3266302360" sldId="280"/>
        </pc:sldMkLst>
        <pc:spChg chg="mod">
          <ac:chgData name="Mykel John Kochenderfer" userId="8b196bf4-1ab3-452c-b1f4-5fd9b4ac9722" providerId="ADAL" clId="{0191E071-A1E5-44D4-816B-F3C023233798}" dt="2021-05-04T03:48:55.869" v="445"/>
          <ac:spMkLst>
            <pc:docMk/>
            <pc:sldMk cId="3266302360" sldId="280"/>
            <ac:spMk id="3" creationId="{E1798C18-D983-4E1F-A052-F6C91E544225}"/>
          </ac:spMkLst>
        </pc:spChg>
      </pc:sldChg>
      <pc:sldChg chg="modSp add mod">
        <pc:chgData name="Mykel John Kochenderfer" userId="8b196bf4-1ab3-452c-b1f4-5fd9b4ac9722" providerId="ADAL" clId="{0191E071-A1E5-44D4-816B-F3C023233798}" dt="2021-05-04T03:50:47.848" v="466" actId="27636"/>
        <pc:sldMkLst>
          <pc:docMk/>
          <pc:sldMk cId="3326971259" sldId="281"/>
        </pc:sldMkLst>
        <pc:spChg chg="mod">
          <ac:chgData name="Mykel John Kochenderfer" userId="8b196bf4-1ab3-452c-b1f4-5fd9b4ac9722" providerId="ADAL" clId="{0191E071-A1E5-44D4-816B-F3C023233798}" dt="2021-05-04T03:50:47.848" v="466" actId="27636"/>
          <ac:spMkLst>
            <pc:docMk/>
            <pc:sldMk cId="3326971259" sldId="281"/>
            <ac:spMk id="3" creationId="{E1798C18-D983-4E1F-A052-F6C91E544225}"/>
          </ac:spMkLst>
        </pc:spChg>
      </pc:sldChg>
      <pc:sldChg chg="modSp add mod">
        <pc:chgData name="Mykel John Kochenderfer" userId="8b196bf4-1ab3-452c-b1f4-5fd9b4ac9722" providerId="ADAL" clId="{0191E071-A1E5-44D4-816B-F3C023233798}" dt="2021-05-04T03:53:55.474" v="481"/>
        <pc:sldMkLst>
          <pc:docMk/>
          <pc:sldMk cId="2191245447" sldId="282"/>
        </pc:sldMkLst>
        <pc:spChg chg="mod">
          <ac:chgData name="Mykel John Kochenderfer" userId="8b196bf4-1ab3-452c-b1f4-5fd9b4ac9722" providerId="ADAL" clId="{0191E071-A1E5-44D4-816B-F3C023233798}" dt="2021-05-04T03:53:55.474" v="481"/>
          <ac:spMkLst>
            <pc:docMk/>
            <pc:sldMk cId="2191245447" sldId="282"/>
            <ac:spMk id="3" creationId="{E1798C18-D983-4E1F-A052-F6C91E544225}"/>
          </ac:spMkLst>
        </pc:spChg>
      </pc:sldChg>
      <pc:sldChg chg="add del">
        <pc:chgData name="Mykel John Kochenderfer" userId="8b196bf4-1ab3-452c-b1f4-5fd9b4ac9722" providerId="ADAL" clId="{0191E071-A1E5-44D4-816B-F3C023233798}" dt="2021-05-04T03:54:33.528" v="484" actId="47"/>
        <pc:sldMkLst>
          <pc:docMk/>
          <pc:sldMk cId="2944428356" sldId="283"/>
        </pc:sldMkLst>
      </pc:sldChg>
      <pc:sldChg chg="modSp add mod">
        <pc:chgData name="Mykel John Kochenderfer" userId="8b196bf4-1ab3-452c-b1f4-5fd9b4ac9722" providerId="ADAL" clId="{0191E071-A1E5-44D4-816B-F3C023233798}" dt="2021-05-04T03:55:50.398" v="499"/>
        <pc:sldMkLst>
          <pc:docMk/>
          <pc:sldMk cId="4001760523" sldId="284"/>
        </pc:sldMkLst>
        <pc:spChg chg="mod">
          <ac:chgData name="Mykel John Kochenderfer" userId="8b196bf4-1ab3-452c-b1f4-5fd9b4ac9722" providerId="ADAL" clId="{0191E071-A1E5-44D4-816B-F3C023233798}" dt="2021-05-04T03:55:50.398" v="499"/>
          <ac:spMkLst>
            <pc:docMk/>
            <pc:sldMk cId="4001760523" sldId="284"/>
            <ac:spMk id="3" creationId="{E1798C18-D983-4E1F-A052-F6C91E544225}"/>
          </ac:spMkLst>
        </pc:spChg>
      </pc:sldChg>
    </pc:docChg>
  </pc:docChgLst>
  <pc:docChgLst>
    <pc:chgData name="Guest User" providerId="Windows Live" clId="Web-{187FD72F-5E36-4868-BB55-B25246C61732}"/>
    <pc:docChg chg="modSld">
      <pc:chgData name="Guest User" userId="" providerId="Windows Live" clId="Web-{187FD72F-5E36-4868-BB55-B25246C61732}" dt="2019-04-06T17:17:58.983" v="2" actId="20577"/>
      <pc:docMkLst>
        <pc:docMk/>
      </pc:docMkLst>
      <pc:sldChg chg="modSp">
        <pc:chgData name="Guest User" userId="" providerId="Windows Live" clId="Web-{187FD72F-5E36-4868-BB55-B25246C61732}" dt="2019-04-06T17:17:58.030" v="0" actId="20577"/>
        <pc:sldMkLst>
          <pc:docMk/>
          <pc:sldMk cId="2472075098" sldId="261"/>
        </pc:sldMkLst>
        <pc:spChg chg="mod">
          <ac:chgData name="Guest User" userId="" providerId="Windows Live" clId="Web-{187FD72F-5E36-4868-BB55-B25246C61732}" dt="2019-04-06T17:17:58.030" v="0" actId="20577"/>
          <ac:spMkLst>
            <pc:docMk/>
            <pc:sldMk cId="2472075098" sldId="261"/>
            <ac:spMk id="2" creationId="{FE6D9AA2-FA8B-43DE-B96A-43F45DE9B9F5}"/>
          </ac:spMkLst>
        </pc:spChg>
      </pc:sldChg>
    </pc:docChg>
  </pc:docChgLst>
  <pc:docChgLst>
    <pc:chgData name="Michael Gobble" userId="2153f96cceef0992" providerId="LiveId" clId="{EF860B59-E377-4113-9F38-15A6AF1E47B3}"/>
    <pc:docChg chg="modSld">
      <pc:chgData name="Michael Gobble" userId="2153f96cceef0992" providerId="LiveId" clId="{EF860B59-E377-4113-9F38-15A6AF1E47B3}" dt="2019-05-08T20:24:35.974" v="0" actId="947"/>
      <pc:docMkLst>
        <pc:docMk/>
      </pc:docMkLst>
      <pc:sldChg chg="modSp">
        <pc:chgData name="Michael Gobble" userId="2153f96cceef0992" providerId="LiveId" clId="{EF860B59-E377-4113-9F38-15A6AF1E47B3}" dt="2019-05-08T20:24:35.974" v="0" actId="947"/>
        <pc:sldMkLst>
          <pc:docMk/>
          <pc:sldMk cId="209695777" sldId="264"/>
        </pc:sldMkLst>
        <pc:spChg chg="mod">
          <ac:chgData name="Michael Gobble" userId="2153f96cceef0992" providerId="LiveId" clId="{EF860B59-E377-4113-9F38-15A6AF1E47B3}" dt="2019-05-08T20:24:35.974" v="0" actId="947"/>
          <ac:spMkLst>
            <pc:docMk/>
            <pc:sldMk cId="209695777" sldId="264"/>
            <ac:spMk id="3" creationId="{91EA7D5B-32DF-4DF5-9D60-918319873A7F}"/>
          </ac:spMkLst>
        </pc:spChg>
      </pc:sldChg>
    </pc:docChg>
  </pc:docChgLst>
  <pc:docChgLst>
    <pc:chgData name="Mykel John Kochenderfer" userId="8b196bf4-1ab3-452c-b1f4-5fd9b4ac9722" providerId="ADAL" clId="{30984751-FAC3-43E0-A84E-EB00B3F6FC01}"/>
    <pc:docChg chg="modSld">
      <pc:chgData name="Mykel John Kochenderfer" userId="8b196bf4-1ab3-452c-b1f4-5fd9b4ac9722" providerId="ADAL" clId="{30984751-FAC3-43E0-A84E-EB00B3F6FC01}" dt="2021-05-04T22:52:32.369" v="0"/>
      <pc:docMkLst>
        <pc:docMk/>
      </pc:docMkLst>
      <pc:sldChg chg="addSp">
        <pc:chgData name="Mykel John Kochenderfer" userId="8b196bf4-1ab3-452c-b1f4-5fd9b4ac9722" providerId="ADAL" clId="{30984751-FAC3-43E0-A84E-EB00B3F6FC01}" dt="2021-05-04T22:52:32.369" v="0"/>
        <pc:sldMkLst>
          <pc:docMk/>
          <pc:sldMk cId="938632618" sldId="257"/>
        </pc:sldMkLst>
        <pc:inkChg chg="add">
          <ac:chgData name="Mykel John Kochenderfer" userId="8b196bf4-1ab3-452c-b1f4-5fd9b4ac9722" providerId="ADAL" clId="{30984751-FAC3-43E0-A84E-EB00B3F6FC01}" dt="2021-05-04T22:52:32.369" v="0"/>
          <ac:inkMkLst>
            <pc:docMk/>
            <pc:sldMk cId="938632618" sldId="257"/>
            <ac:inkMk id="7" creationId="{135BFAF5-397F-4817-BCE1-0553C2C445AD}"/>
          </ac:inkMkLst>
        </pc:inkChg>
      </pc:sldChg>
      <pc:sldChg chg="addSp">
        <pc:chgData name="Mykel John Kochenderfer" userId="8b196bf4-1ab3-452c-b1f4-5fd9b4ac9722" providerId="ADAL" clId="{30984751-FAC3-43E0-A84E-EB00B3F6FC01}" dt="2021-05-04T22:52:32.369" v="0"/>
        <pc:sldMkLst>
          <pc:docMk/>
          <pc:sldMk cId="2526626643" sldId="258"/>
        </pc:sldMkLst>
        <pc:inkChg chg="add">
          <ac:chgData name="Mykel John Kochenderfer" userId="8b196bf4-1ab3-452c-b1f4-5fd9b4ac9722" providerId="ADAL" clId="{30984751-FAC3-43E0-A84E-EB00B3F6FC01}" dt="2021-05-04T22:52:32.369" v="0"/>
          <ac:inkMkLst>
            <pc:docMk/>
            <pc:sldMk cId="2526626643" sldId="258"/>
            <ac:inkMk id="5" creationId="{FB44339B-EE5D-425D-B7DE-26F98A173B9D}"/>
          </ac:inkMkLst>
        </pc:inkChg>
      </pc:sldChg>
      <pc:sldChg chg="addSp">
        <pc:chgData name="Mykel John Kochenderfer" userId="8b196bf4-1ab3-452c-b1f4-5fd9b4ac9722" providerId="ADAL" clId="{30984751-FAC3-43E0-A84E-EB00B3F6FC01}" dt="2021-05-04T22:52:32.369" v="0"/>
        <pc:sldMkLst>
          <pc:docMk/>
          <pc:sldMk cId="2059465576" sldId="259"/>
        </pc:sldMkLst>
        <pc:inkChg chg="add">
          <ac:chgData name="Mykel John Kochenderfer" userId="8b196bf4-1ab3-452c-b1f4-5fd9b4ac9722" providerId="ADAL" clId="{30984751-FAC3-43E0-A84E-EB00B3F6FC01}" dt="2021-05-04T22:52:32.369" v="0"/>
          <ac:inkMkLst>
            <pc:docMk/>
            <pc:sldMk cId="2059465576" sldId="259"/>
            <ac:inkMk id="6" creationId="{2083728A-F1E3-4D40-9547-5893460CEFEB}"/>
          </ac:inkMkLst>
        </pc:inkChg>
      </pc:sldChg>
      <pc:sldChg chg="addSp">
        <pc:chgData name="Mykel John Kochenderfer" userId="8b196bf4-1ab3-452c-b1f4-5fd9b4ac9722" providerId="ADAL" clId="{30984751-FAC3-43E0-A84E-EB00B3F6FC01}" dt="2021-05-04T22:52:32.369" v="0"/>
        <pc:sldMkLst>
          <pc:docMk/>
          <pc:sldMk cId="353764169" sldId="260"/>
        </pc:sldMkLst>
        <pc:inkChg chg="add">
          <ac:chgData name="Mykel John Kochenderfer" userId="8b196bf4-1ab3-452c-b1f4-5fd9b4ac9722" providerId="ADAL" clId="{30984751-FAC3-43E0-A84E-EB00B3F6FC01}" dt="2021-05-04T22:52:32.369" v="0"/>
          <ac:inkMkLst>
            <pc:docMk/>
            <pc:sldMk cId="353764169" sldId="260"/>
            <ac:inkMk id="6" creationId="{DA42873B-B1B0-41C2-BEF5-C490587462DC}"/>
          </ac:inkMkLst>
        </pc:inkChg>
      </pc:sldChg>
      <pc:sldChg chg="addSp">
        <pc:chgData name="Mykel John Kochenderfer" userId="8b196bf4-1ab3-452c-b1f4-5fd9b4ac9722" providerId="ADAL" clId="{30984751-FAC3-43E0-A84E-EB00B3F6FC01}" dt="2021-05-04T22:52:32.369" v="0"/>
        <pc:sldMkLst>
          <pc:docMk/>
          <pc:sldMk cId="2472075098" sldId="261"/>
        </pc:sldMkLst>
        <pc:inkChg chg="add">
          <ac:chgData name="Mykel John Kochenderfer" userId="8b196bf4-1ab3-452c-b1f4-5fd9b4ac9722" providerId="ADAL" clId="{30984751-FAC3-43E0-A84E-EB00B3F6FC01}" dt="2021-05-04T22:52:32.369" v="0"/>
          <ac:inkMkLst>
            <pc:docMk/>
            <pc:sldMk cId="2472075098" sldId="261"/>
            <ac:inkMk id="6" creationId="{7681C1FD-D731-419F-B90B-FA3411ACBD04}"/>
          </ac:inkMkLst>
        </pc:inkChg>
      </pc:sldChg>
      <pc:sldChg chg="addSp">
        <pc:chgData name="Mykel John Kochenderfer" userId="8b196bf4-1ab3-452c-b1f4-5fd9b4ac9722" providerId="ADAL" clId="{30984751-FAC3-43E0-A84E-EB00B3F6FC01}" dt="2021-05-04T22:52:32.369" v="0"/>
        <pc:sldMkLst>
          <pc:docMk/>
          <pc:sldMk cId="2623871806" sldId="262"/>
        </pc:sldMkLst>
        <pc:inkChg chg="add">
          <ac:chgData name="Mykel John Kochenderfer" userId="8b196bf4-1ab3-452c-b1f4-5fd9b4ac9722" providerId="ADAL" clId="{30984751-FAC3-43E0-A84E-EB00B3F6FC01}" dt="2021-05-04T22:52:32.369" v="0"/>
          <ac:inkMkLst>
            <pc:docMk/>
            <pc:sldMk cId="2623871806" sldId="262"/>
            <ac:inkMk id="5" creationId="{16F73C48-FB74-46CB-AD0B-BF6CF5264FDA}"/>
          </ac:inkMkLst>
        </pc:inkChg>
      </pc:sldChg>
      <pc:sldChg chg="addSp">
        <pc:chgData name="Mykel John Kochenderfer" userId="8b196bf4-1ab3-452c-b1f4-5fd9b4ac9722" providerId="ADAL" clId="{30984751-FAC3-43E0-A84E-EB00B3F6FC01}" dt="2021-05-04T22:52:32.369" v="0"/>
        <pc:sldMkLst>
          <pc:docMk/>
          <pc:sldMk cId="3786017574" sldId="263"/>
        </pc:sldMkLst>
        <pc:inkChg chg="add">
          <ac:chgData name="Mykel John Kochenderfer" userId="8b196bf4-1ab3-452c-b1f4-5fd9b4ac9722" providerId="ADAL" clId="{30984751-FAC3-43E0-A84E-EB00B3F6FC01}" dt="2021-05-04T22:52:32.369" v="0"/>
          <ac:inkMkLst>
            <pc:docMk/>
            <pc:sldMk cId="3786017574" sldId="263"/>
            <ac:inkMk id="5" creationId="{40F5798D-8655-4452-B02C-86396B4150C2}"/>
          </ac:inkMkLst>
        </pc:inkChg>
      </pc:sldChg>
      <pc:sldChg chg="addSp">
        <pc:chgData name="Mykel John Kochenderfer" userId="8b196bf4-1ab3-452c-b1f4-5fd9b4ac9722" providerId="ADAL" clId="{30984751-FAC3-43E0-A84E-EB00B3F6FC01}" dt="2021-05-04T22:52:32.369" v="0"/>
        <pc:sldMkLst>
          <pc:docMk/>
          <pc:sldMk cId="209695777" sldId="264"/>
        </pc:sldMkLst>
        <pc:inkChg chg="add">
          <ac:chgData name="Mykel John Kochenderfer" userId="8b196bf4-1ab3-452c-b1f4-5fd9b4ac9722" providerId="ADAL" clId="{30984751-FAC3-43E0-A84E-EB00B3F6FC01}" dt="2021-05-04T22:52:32.369" v="0"/>
          <ac:inkMkLst>
            <pc:docMk/>
            <pc:sldMk cId="209695777" sldId="264"/>
            <ac:inkMk id="5" creationId="{46ECDFF6-A6BF-425C-996E-F84BCC8D34C3}"/>
          </ac:inkMkLst>
        </pc:inkChg>
      </pc:sldChg>
      <pc:sldChg chg="addSp">
        <pc:chgData name="Mykel John Kochenderfer" userId="8b196bf4-1ab3-452c-b1f4-5fd9b4ac9722" providerId="ADAL" clId="{30984751-FAC3-43E0-A84E-EB00B3F6FC01}" dt="2021-05-04T22:52:32.369" v="0"/>
        <pc:sldMkLst>
          <pc:docMk/>
          <pc:sldMk cId="3304103801" sldId="265"/>
        </pc:sldMkLst>
        <pc:inkChg chg="add">
          <ac:chgData name="Mykel John Kochenderfer" userId="8b196bf4-1ab3-452c-b1f4-5fd9b4ac9722" providerId="ADAL" clId="{30984751-FAC3-43E0-A84E-EB00B3F6FC01}" dt="2021-05-04T22:52:32.369" v="0"/>
          <ac:inkMkLst>
            <pc:docMk/>
            <pc:sldMk cId="3304103801" sldId="265"/>
            <ac:inkMk id="5" creationId="{F1A1A0F7-38FF-4AB8-BDA4-EA789B31717C}"/>
          </ac:inkMkLst>
        </pc:inkChg>
      </pc:sldChg>
      <pc:sldChg chg="addSp">
        <pc:chgData name="Mykel John Kochenderfer" userId="8b196bf4-1ab3-452c-b1f4-5fd9b4ac9722" providerId="ADAL" clId="{30984751-FAC3-43E0-A84E-EB00B3F6FC01}" dt="2021-05-04T22:52:32.369" v="0"/>
        <pc:sldMkLst>
          <pc:docMk/>
          <pc:sldMk cId="1693146183" sldId="266"/>
        </pc:sldMkLst>
        <pc:inkChg chg="add">
          <ac:chgData name="Mykel John Kochenderfer" userId="8b196bf4-1ab3-452c-b1f4-5fd9b4ac9722" providerId="ADAL" clId="{30984751-FAC3-43E0-A84E-EB00B3F6FC01}" dt="2021-05-04T22:52:32.369" v="0"/>
          <ac:inkMkLst>
            <pc:docMk/>
            <pc:sldMk cId="1693146183" sldId="266"/>
            <ac:inkMk id="6" creationId="{8BDE7F77-17BF-48A0-B1F6-B048EF5E0D28}"/>
          </ac:inkMkLst>
        </pc:inkChg>
      </pc:sldChg>
      <pc:sldChg chg="addSp">
        <pc:chgData name="Mykel John Kochenderfer" userId="8b196bf4-1ab3-452c-b1f4-5fd9b4ac9722" providerId="ADAL" clId="{30984751-FAC3-43E0-A84E-EB00B3F6FC01}" dt="2021-05-04T22:52:32.369" v="0"/>
        <pc:sldMkLst>
          <pc:docMk/>
          <pc:sldMk cId="2049750073" sldId="267"/>
        </pc:sldMkLst>
        <pc:inkChg chg="add">
          <ac:chgData name="Mykel John Kochenderfer" userId="8b196bf4-1ab3-452c-b1f4-5fd9b4ac9722" providerId="ADAL" clId="{30984751-FAC3-43E0-A84E-EB00B3F6FC01}" dt="2021-05-04T22:52:32.369" v="0"/>
          <ac:inkMkLst>
            <pc:docMk/>
            <pc:sldMk cId="2049750073" sldId="267"/>
            <ac:inkMk id="5" creationId="{5D1EB670-408C-421B-9BBB-73E91FB0631C}"/>
          </ac:inkMkLst>
        </pc:inkChg>
      </pc:sldChg>
      <pc:sldChg chg="addSp">
        <pc:chgData name="Mykel John Kochenderfer" userId="8b196bf4-1ab3-452c-b1f4-5fd9b4ac9722" providerId="ADAL" clId="{30984751-FAC3-43E0-A84E-EB00B3F6FC01}" dt="2021-05-04T22:52:32.369" v="0"/>
        <pc:sldMkLst>
          <pc:docMk/>
          <pc:sldMk cId="3029143154" sldId="268"/>
        </pc:sldMkLst>
        <pc:inkChg chg="add">
          <ac:chgData name="Mykel John Kochenderfer" userId="8b196bf4-1ab3-452c-b1f4-5fd9b4ac9722" providerId="ADAL" clId="{30984751-FAC3-43E0-A84E-EB00B3F6FC01}" dt="2021-05-04T22:52:32.369" v="0"/>
          <ac:inkMkLst>
            <pc:docMk/>
            <pc:sldMk cId="3029143154" sldId="268"/>
            <ac:inkMk id="5" creationId="{0FB55D05-5DC2-487D-96AF-4F2829D34C7A}"/>
          </ac:inkMkLst>
        </pc:inkChg>
      </pc:sldChg>
      <pc:sldChg chg="addSp">
        <pc:chgData name="Mykel John Kochenderfer" userId="8b196bf4-1ab3-452c-b1f4-5fd9b4ac9722" providerId="ADAL" clId="{30984751-FAC3-43E0-A84E-EB00B3F6FC01}" dt="2021-05-04T22:52:32.369" v="0"/>
        <pc:sldMkLst>
          <pc:docMk/>
          <pc:sldMk cId="3236526703" sldId="269"/>
        </pc:sldMkLst>
        <pc:inkChg chg="add">
          <ac:chgData name="Mykel John Kochenderfer" userId="8b196bf4-1ab3-452c-b1f4-5fd9b4ac9722" providerId="ADAL" clId="{30984751-FAC3-43E0-A84E-EB00B3F6FC01}" dt="2021-05-04T22:52:32.369" v="0"/>
          <ac:inkMkLst>
            <pc:docMk/>
            <pc:sldMk cId="3236526703" sldId="269"/>
            <ac:inkMk id="5" creationId="{76EFC816-B5DF-41E2-8970-82029D387573}"/>
          </ac:inkMkLst>
        </pc:inkChg>
      </pc:sldChg>
      <pc:sldChg chg="addSp">
        <pc:chgData name="Mykel John Kochenderfer" userId="8b196bf4-1ab3-452c-b1f4-5fd9b4ac9722" providerId="ADAL" clId="{30984751-FAC3-43E0-A84E-EB00B3F6FC01}" dt="2021-05-04T22:52:32.369" v="0"/>
        <pc:sldMkLst>
          <pc:docMk/>
          <pc:sldMk cId="2019987312" sldId="270"/>
        </pc:sldMkLst>
        <pc:inkChg chg="add">
          <ac:chgData name="Mykel John Kochenderfer" userId="8b196bf4-1ab3-452c-b1f4-5fd9b4ac9722" providerId="ADAL" clId="{30984751-FAC3-43E0-A84E-EB00B3F6FC01}" dt="2021-05-04T22:52:32.369" v="0"/>
          <ac:inkMkLst>
            <pc:docMk/>
            <pc:sldMk cId="2019987312" sldId="270"/>
            <ac:inkMk id="6" creationId="{BF933D02-E6F1-4752-94CA-1B0D52505C0E}"/>
          </ac:inkMkLst>
        </pc:inkChg>
      </pc:sldChg>
      <pc:sldChg chg="addSp">
        <pc:chgData name="Mykel John Kochenderfer" userId="8b196bf4-1ab3-452c-b1f4-5fd9b4ac9722" providerId="ADAL" clId="{30984751-FAC3-43E0-A84E-EB00B3F6FC01}" dt="2021-05-04T22:52:32.369" v="0"/>
        <pc:sldMkLst>
          <pc:docMk/>
          <pc:sldMk cId="3959153238" sldId="271"/>
        </pc:sldMkLst>
        <pc:inkChg chg="add">
          <ac:chgData name="Mykel John Kochenderfer" userId="8b196bf4-1ab3-452c-b1f4-5fd9b4ac9722" providerId="ADAL" clId="{30984751-FAC3-43E0-A84E-EB00B3F6FC01}" dt="2021-05-04T22:52:32.369" v="0"/>
          <ac:inkMkLst>
            <pc:docMk/>
            <pc:sldMk cId="3959153238" sldId="271"/>
            <ac:inkMk id="8" creationId="{B89A8F31-42EF-4FB4-AD9A-410AFB86BEF1}"/>
          </ac:inkMkLst>
        </pc:inkChg>
      </pc:sldChg>
    </pc:docChg>
  </pc:docChgLst>
  <pc:docChgLst>
    <pc:chgData name="Michael Gobble" userId="2153f96cceef0992" providerId="Windows Live" clId="Web-{1D8B7CC9-792B-47E1-B62B-D7D4F1CD0667}"/>
    <pc:docChg chg="modSld">
      <pc:chgData name="Michael Gobble" userId="2153f96cceef0992" providerId="Windows Live" clId="Web-{1D8B7CC9-792B-47E1-B62B-D7D4F1CD0667}" dt="2019-05-08T20:22:38.215" v="5" actId="20577"/>
      <pc:docMkLst>
        <pc:docMk/>
      </pc:docMkLst>
      <pc:sldChg chg="modSp">
        <pc:chgData name="Michael Gobble" userId="2153f96cceef0992" providerId="Windows Live" clId="Web-{1D8B7CC9-792B-47E1-B62B-D7D4F1CD0667}" dt="2019-05-08T20:22:38.215" v="4" actId="20577"/>
        <pc:sldMkLst>
          <pc:docMk/>
          <pc:sldMk cId="209695777" sldId="264"/>
        </pc:sldMkLst>
        <pc:spChg chg="mod">
          <ac:chgData name="Michael Gobble" userId="2153f96cceef0992" providerId="Windows Live" clId="Web-{1D8B7CC9-792B-47E1-B62B-D7D4F1CD0667}" dt="2019-05-08T20:22:38.215" v="4" actId="20577"/>
          <ac:spMkLst>
            <pc:docMk/>
            <pc:sldMk cId="209695777" sldId="264"/>
            <ac:spMk id="3" creationId="{91EA7D5B-32DF-4DF5-9D60-918319873A7F}"/>
          </ac:spMkLst>
        </pc:spChg>
      </pc:sldChg>
    </pc:docChg>
  </pc:docChgLst>
  <pc:docChgLst>
    <pc:chgData name="Mykel Kochenderfer" userId="a25b768c097423ca" providerId="LiveId" clId="{B4660B7E-693F-4B29-9492-D7BE2E1DF10A}"/>
    <pc:docChg chg="custSel modSld modNotesMaster">
      <pc:chgData name="Mykel Kochenderfer" userId="a25b768c097423ca" providerId="LiveId" clId="{B4660B7E-693F-4B29-9492-D7BE2E1DF10A}" dt="2019-04-27T20:12:58.788" v="9" actId="20577"/>
      <pc:docMkLst>
        <pc:docMk/>
      </pc:docMkLst>
      <pc:sldChg chg="delSp">
        <pc:chgData name="Mykel Kochenderfer" userId="a25b768c097423ca" providerId="LiveId" clId="{B4660B7E-693F-4B29-9492-D7BE2E1DF10A}" dt="2019-04-27T20:12:20.212" v="0" actId="478"/>
        <pc:sldMkLst>
          <pc:docMk/>
          <pc:sldMk cId="873619075" sldId="256"/>
        </pc:sldMkLst>
        <pc:spChg chg="del">
          <ac:chgData name="Mykel Kochenderfer" userId="a25b768c097423ca" providerId="LiveId" clId="{B4660B7E-693F-4B29-9492-D7BE2E1DF10A}" dt="2019-04-27T20:12:20.212" v="0" actId="478"/>
          <ac:spMkLst>
            <pc:docMk/>
            <pc:sldMk cId="873619075" sldId="256"/>
            <ac:spMk id="4" creationId="{725FB3F7-4822-43AF-82D9-80DAA07C556E}"/>
          </ac:spMkLst>
        </pc:spChg>
      </pc:sldChg>
      <pc:sldChg chg="modSp">
        <pc:chgData name="Mykel Kochenderfer" userId="a25b768c097423ca" providerId="LiveId" clId="{B4660B7E-693F-4B29-9492-D7BE2E1DF10A}" dt="2019-04-27T20:12:51.648" v="6" actId="20577"/>
        <pc:sldMkLst>
          <pc:docMk/>
          <pc:sldMk cId="4245708282" sldId="272"/>
        </pc:sldMkLst>
        <pc:spChg chg="mod">
          <ac:chgData name="Mykel Kochenderfer" userId="a25b768c097423ca" providerId="LiveId" clId="{B4660B7E-693F-4B29-9492-D7BE2E1DF10A}" dt="2019-04-27T20:12:51.648" v="6" actId="20577"/>
          <ac:spMkLst>
            <pc:docMk/>
            <pc:sldMk cId="4245708282" sldId="272"/>
            <ac:spMk id="3" creationId="{8BA43D2E-68BB-47EA-8E99-84443895FCBC}"/>
          </ac:spMkLst>
        </pc:spChg>
      </pc:sldChg>
      <pc:sldChg chg="modSp">
        <pc:chgData name="Mykel Kochenderfer" userId="a25b768c097423ca" providerId="LiveId" clId="{B4660B7E-693F-4B29-9492-D7BE2E1DF10A}" dt="2019-04-27T20:12:58.788" v="9" actId="20577"/>
        <pc:sldMkLst>
          <pc:docMk/>
          <pc:sldMk cId="2796901125" sldId="273"/>
        </pc:sldMkLst>
        <pc:spChg chg="mod">
          <ac:chgData name="Mykel Kochenderfer" userId="a25b768c097423ca" providerId="LiveId" clId="{B4660B7E-693F-4B29-9492-D7BE2E1DF10A}" dt="2019-04-27T20:12:58.788" v="9" actId="20577"/>
          <ac:spMkLst>
            <pc:docMk/>
            <pc:sldMk cId="2796901125" sldId="273"/>
            <ac:spMk id="3" creationId="{8BA43D2E-68BB-47EA-8E99-84443895FCBC}"/>
          </ac:spMkLst>
        </pc:spChg>
      </pc:sldChg>
    </pc:docChg>
  </pc:docChgLst>
</pc:chgInfo>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21-05-04T21:57:39.418"/>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FF0000"/>
    </inkml:brush>
  </inkml:definitions>
  <inkml:trace contextRef="#ctx0" brushRef="#br0">13455 12182 23 0,'-18'-31'11'0,"4"-4"-9"0,7 26 12 15,4-7-13-15,3-3 0 16,-4 4 1-16,4-7 0 0,0 3-2 16,0 0 1-16,4 7 1 15,6-1 0-15,-3 7 0 16,0 0 1-16,-3 2 1 16,-4 4 0-16,0 0 1 15,0 0 0-15,0 0 1 16,0 4 0-16,0-4-1 15,3 6 0-15,4 6-1 16,4 7 0-16,0 0-3 16,3 9 1-16,0 4-2 15,3 2 0-15,1 7 0 16,0 6 1-16,-4 6 0 16,-7 4 1-16,-4 2 0 15,-3 4 0-15,-7 9 1 16,0-3 1-16,0 6 0 15,0 1 0-15,0 18-1 16,4 3 0-16,3-6-1 0,0 3 1 16,3-3-2-16,4 9 0 15,-3 0 0-15,-4 10 0 16,0-9 0-16,-4 5 1 16,-3 4-1-16,-3 9 1 15,-5 0 0-15,1 0 0 16,0 1 0-16,0 8 0 15,0-6-1-15,7-9 0 16,0-6-1-16,3-13 1 0,4 3 0 16,0-9 0-16,0-6 0 15,0-7 0-15,-3-6 1 16,-1-13 1-16,-3 1-1 16,0-1 0-16,-10 4 0 15,2-10 1-15,1-6-1 16,4-3 0-16,3-4-2 15,0-2 1-15,3-4-1 16,4-6 1-16,0-3-1 16,4-3 1-16,-1-7-1 15,4-2 0-15,-3-4 0 16,-1 0 0-16,1 1 0 16,-1-1 1-16,-3 0-1 15,0 4 0-15,0-4 0 16,-3 6 1-16,3-5-1 15,0-1 0-15,3-3 0 16,4-3 0-16,4-3-1 16,3-3 1-16,7-4-1 0,0 7 1 15,11-3-1-15,3 0 1 16,8 2-1-16,-1 4 1 16,4-3 0-16,3 6 0 15,4 1-1-15,7-1 1 16,-3 6-1-16,13 1 1 15,8-1-1-15,-1-3 1 16,8-3-1-16,7 1 1 16,10-1 0-16,8-3 0 0,2 0-1 15,8 0 1-15,7 0 0 16,7 0 0-16,0 0 0 16,4 0 0-16,7 0-1 15,3 3 1-15,4 0 0 16,-1 0 0-16,12-3-1 15,2-6 0-15,12 0 0 16,10-10 1-16,3 0-1 16,18-6 0-16,-7-3 1 15,4 6 0-15,0 4 0 16,-4 2 0-16,0 13-1 16,-14 10 1-16,0 2 0 15,3 1 0-15,-10 2-1 16,4-2 0-16,3-4 0 15,-7-6 1-15,6-3 0 16,9-6 1-16,-9-10-2 16,12-2 1-16,-4-1 0 0,-7 0 1 15,7 0-1-15,-3 0 0 16,-12 4-1-16,-2 2 1 16,-11 4 0-16,-4 6 1 15,-17 3-2-15,-4 3 1 16,-14 0 0-16,-7 3 1 15,-15 0-3-15,-6 1 1 16,-18-4-3-16,-14 0 0 16,-10-3-5-16,-8 3 0 0,-17-3-14 15,-7 0 1-15</inkml:trace>
  <inkml:trace contextRef="#ctx0" brushRef="#br0" timeOffset="1051.16">16782 16695 26 0,'-22'-29'13'0,"30"26"-14"16,-5 3 13-16,4 0-11 15,0 0 0-15,4 3 4 16,3 1 0-16,4-1-5 16,-1 3 1-16,8 10 4 15,0 2 0-15,-1 4-1 16,8 3 0-16,-7 7-2 15,3 2 1-15,0 1-2 16,7-7 0-16,8-6 0 16,-1-6 0-16,4-7 0 15,0-3 0-15,0-3-1 16,-8-3 1-16,-9 4-2 16,-8 2 0-16,-11 6-7 0,-6 1 1 15,-15 3-5-15,1 6 0 16</inkml:trace>
  <inkml:trace contextRef="#ctx0" brushRef="#br0" timeOffset="1381.33">17173 16657 41 0,'-39'0'20'0,"25"0"-30"15,14 3 37-15,-3 3-28 16,-1 4 1-16,1 9 1 16,-4 3 0-16,0 6 1 15,-4 3 0-15,-7 13 1 16,-3 12 1-16,-7 4-1 15,-7 9 1-15,-8 3-1 16,1 0 1-16,3-3-4 16,8-12 1-16,9-10-9 15,12-22 0-15,13-22-5 16,18-19 0-16</inkml:trace>
  <inkml:trace contextRef="#ctx0" brushRef="#br0" timeOffset="2568.48">11543 13584 30 0,'-14'-28'15'0,"-11"6"-9"0,15 19 20 0,-8-4-25 16,-7 4 1-16,-3 3 1 15,-4 3 0-15,4 4-4 16,0 5 0-16,0 7 2 16,3 3 1-16,0 3-2 15,8 3 1-15,2 13-1 16,8 3 0-16,14 3-1 15,11 6 1-15,10-3-1 16,15 13 1-16,10 6 0 16,-1-6 1-16,-6 0-1 15,-3-4 0-15,-8-9 1 16,-7-6 0-16,-10 6 1 16,-11-3 0-16,-11 0-1 15,-3-6 0-15,-10 0-6 0,-5-3 0 16,1-7-7-16,0-6 0 15</inkml:trace>
  <inkml:trace contextRef="#ctx0" brushRef="#br0" timeOffset="2797.3">11031 14387 36 0,'-3'-3'18'0,"17"-29"-22"0,-3 26 27 0,10-7-22 16,10-5 1-16,8-8-1 15,14 1 1-15,11-6-3 16,3-3 1-16,0 2-2 16,0 1 0-16,-11 3-8 15,-10-1 1-15</inkml:trace>
  <inkml:trace contextRef="#ctx0" brushRef="#br0" timeOffset="3183.69">11776 13477 25 0,'-36'-19'12'0,"8"7"-9"0,25 9 13 16,-1 0-15-16,1 3 0 15,-1 6 1-15,1 6 0 16,3 4-3-16,3 6 1 16,1 13 1-16,-1 5 1 15,1 7 0-15,-8 7 1 0,1 8 1 16,-4 4 0-16,0-3 0 15,-1 6 0-15,8 3-1 16,8-12 1-16,9-4-2 16,11-9 1-16,8-12-1 15,13-7 0-15,8-12-1 16,2-10 0-16,-9-6-2 16,-4-6 0-16,-11-7-5 15,-10-3 1-15,-11 1-9 16,-14 5 1-16</inkml:trace>
  <inkml:trace contextRef="#ctx0" brushRef="#br0" timeOffset="3469.16">11970 13697 29 0,'-36'-3'14'0,"22"9"-14"0,14 0 19 16,7-3-18-16,0 7 1 15,8 2 1-15,6 1 1 16,7-1-5-16,0 1 1 16,0-4 2-16,4 4 1 15,0-1-2-15,0-8 1 16,-4 2-2-16,-7 0 1 15,-7-3-7-15,-3-3 1 0,-8-9-5 16,-3 3 1-16</inkml:trace>
  <inkml:trace contextRef="#ctx0" brushRef="#br0" timeOffset="3711.56">12196 13562 39 0,'-43'-13'19'0,"-3"29"-24"16,32-10 35-16,0 4-30 16,-11 15 1-16,4 6 0 15,4 10 0-15,6 6-2 16,4 3 1-16,7 3 0 16,7-2 1-16,4-1-1 15,3-3 1-15,0 0-1 16,0-9 0-16,-3-13-2 15,-1-16 1-15,-3-6-10 0,4-12 1 16</inkml:trace>
  <inkml:trace contextRef="#ctx0" brushRef="#br0" timeOffset="4024.7">12263 13299 37 0,'-25'-22'18'0,"11"-3"-20"0,10 18 25 15,4 7-23 1,11 7 1-16,6 8 0 16,8 1 0-16,7 12-1 15,10 10 0-15,4 6 0 16,7 9 1-16,-11 0 0 15,-6 4 1-15,-12 5 2 16,-6 1 0-16,-15 6 0 16,-13-3 1-16,-11 6 0 15,-7 3 0-15,-1-3-6 16,8-12 0-16,7-13-13 16,28-19 1-16</inkml:trace>
  <inkml:trace contextRef="#ctx0" brushRef="#br0" timeOffset="12221.37">12651 14650 7 0,'-4'9'3'0,"8"-15"0"16,-4 6 3-16,7-6-5 0,0 3 0 15,0 0 2-15,3 0 1 16,1-1-4-16,-4 4 1 16,4 0 3-16,-4 0 0 15,0 4 0-15,0-1 0 16,0 3-1-16,0-3 0 15,-4 3-1-15,4-3 0 16,1 4-1-16,2-4 0 0,4-3 1 16,7-3 0-16,1 0-1 15,2-1 1-15,4-2 0 16,1 6 0-16,6 3-1 16,-3-6 0-16,-1 6-1 15,1 0 1-15,-4 4 0 16,1-1 0-16,-5-6 0 15,1 0 1-15,3 0 0 16,4-6 0-16,0 6 0 16,7-7 0-16,-1 1-2 15,1 0 1-15,0-3-1 16,7 2 1-16,0-2-1 16,3-1 0-16,-3 4 0 15,-4 0 1-15,1-4-1 16,-5 1 0-16,5 0 0 15,-4-1 0-15,3-2 0 16,0-4 1-16,1-3-1 16,9 4 0-16,1-7 0 15,7 0 0-15,-3-7 0 0,-1 4 0 16,1-6 0-16,-1 0 0 16,1-1 0-16,-4 1 0 15,3 3 0-15,0-4 0 16,-3 4 0-16,0 0 0 15,-3 0 0-15,-5-1 0 16,-2-2 0-16,3-3 0 16,3-1 0-16,-3 4 1 0,3-7-1 15,-3 0 0-15,4 1-1 16,-1-1 1-16,0-3 0 16,-3 1 1-16,-3-10 0 15,-8 9 0-15,-3-3 1 16,-1-3 0-16,-2-3 0 15,2 3 0-15,5-7-1 16,-1-5 1-16,0 2-1 16,4-2 0-16,3-4-2 15,11 7 1-15,4-4-1 16,-4 7 0-16,-1-1 1 16,1 10 0-16,-3 1 0 15,-1-5 0-15,-7 5 0 16,-3-4 1-16,-3 6 0 15,-5-6 0-15,-2 6-1 16,-1 0 0-16,0 0 0 16,11 1 0-16,3 2 0 0,8 4 1 15,-5-1-2-15,5 1 0 16,6 8 1-16,1 5 0 16,-4-5 0-16,-4 8 0 15,0-1 0-15,-3-3 0 16,-3 9 0-16,-5 1 1 15,1-1-2-15,0 1 1 16,-4-1-1-16,1 4 0 16,-1 2 1-16,4 1 0 15,6 3 0-15,5-3 0 0,-1 0 0 16,8 2 1 0,-1 4-1-16,1-3 1 0,-5 6-1 15,-2 1 0-15,-8 2 0 16,-3 0 0-16,-7 3-1 15,0 4 1-15,-1 3-1 16,5-4 1-16,-1-2-1 16,0-1 1-16,0 0-1 15,1 4 1-15,2 6-1 16,1-3 1-16,4-1 0 16,-1 4 0-16,-3 3 0 15,-8-3 0-15,1 9 0 16,0 3 0-16,0 4 0 15,-1-1 0-15,1 1 0 16,4 2 0-16,-1-2 0 16,4-4 0-16,-1-2-1 15,8-1 1-15,0-3 0 16,4 0 0-16,-5-6 0 0,-6-4 0 16,0 4 0-16,0 0 0 15,0 0 1-15,-1-3 0 16,8 5-1-1,0-5 1-15,0-3 0 0,7-1 0 16,10-5-1-16,-6-1 1 16,-1 0-1-16,1 0 0 15,-1-3 0-15,4 1 0 0,-3 2 0 16,-4 0 0-16,-4-3 0 16,7 0 0-16,1 4 0 15,-1-4 0-15,-6-3 0 16,3-3 0-16,7-4 0 15,3-2 1-15,1-4-1 16,3-2 0-16,3-1 0 16,-3-3 0-16,-3 7 0 15,-1-7 1-15,1 3-1 16,-4 1 0-16,-4-7 0 16,0-3 1-16,-6-1 0 15,-1-5 1-15,4 0-1 16,4-4 0-16,-1-6 0 15,1 4 1-15,2-7-2 16,9 0 0-16,2 0 0 16,-6 3 0-16,6 1 0 15,4-4 0-15,-7 0 0 16,-7-6 0-16,-3-4 0 16,-1-5 0-16,1 5 0 0,-8-2 1 15,-7-4-1-15,-3 7 0 16,-7 12-1-16,0 1 1 15,3 2-8-15,7 3 1 16,11 1-8-16,14-7 1 16</inkml:trace>
  <inkml:trace contextRef="#ctx0" brushRef="#br1" timeOffset="37143.11">14471 14286 8 0,'3'0'4'0,"1"-22"0"16,-4 22 5-16,0 0-6 15,0-6 1-15,-4 0 2 0,-3 3 1 16,0-4-8-16,-3 4 0 15,-4 0 6-15,3 6 0 16,-7 4-3-16,8 5 1 16,-1 1-2-16,1 9 1 15,3 3-2-15,3 0 1 16,4-6-1-16,4-4 0 16,3 1 1-16,3-4 0 15,1-5 1-15,3-4 0 16,4 0 1-16,-4-9 0 0,-4-7 0 15,1-2 0-15,-4-4-1 16,0-10 0-16,-3 4-1 16,-4-6 0-16,0 9-1 15,-4 3 0-15,0 4 0 16,1 5 1-16,-4 7-1 16,-4 9 0-16,1 4 0 15,-4 5 1-15,-4 4-1 16,4 3 0-16,0 6 0 15,0-6 0-15,3 0 0 16,0-6 1-16,4 0-2 16,4-4 1-16,6-2 0 15,8-7 0-15,7 0 0 16,3-3 1-16,4-6-1 16,3-10 1-16,-4-9 0 15,-6 0 1-15,-4-3 0 0,-3-4 1 16,-11 10-2-16,-7 7 1 15,-7 5-1-15,-8 7 1 16,-2 9-1-16,-4 7 0 16,-1 6-2-16,5 12 1 15,-1-6-1-15,7 0 1 16,8 0-1-16,6-3 1 16,4-3-1-16,7-6 1 15,7-10 0-15,7-6 1 0,4-1 0 16,3-8 0-16,4-10 0 15,-7-3 1-15,-4 0-1 16,-3-3 1-16,-8-4-1 16,-6 7 0-16,-8 3-1 15,-6 10 1-15,-8 8-1 16,-3 11 1-16,0 2-1 16,-4 7 0-16,7 6-1 15,4 0 1-15,4-3-1 16,3-4 1-16,7-2-1 15,7-4 1-15,3-9 0 16,8-6 0-16,0-7 0 16,6-2 1-16,-6-14 0 15,-1-2 0-15,-6 0 1 16,-4-1 1-16,-3 7-1 16,-8 10 1-16,-6 8-2 15,-5 17 1-15,-2 9-1 0,-1 9 0 16,-3 3-1-16,10 1 1 31,43-23-4-31,3-18 1 16,1-10-4-16,-1-10 1 15,-10-2-10-15,-15 0 0 16,-17 6-1-16,-14 3 0 16</inkml:trace>
  <inkml:trace contextRef="#ctx0" brushRef="#br1" timeOffset="38344.21">16200 12659 12 0,'-11'3'6'0,"18"-19"4"16,-7 10 2-16,4 0-10 16,-1-4 0-16,1 1 1 15,-1 0 1-15,1-1-5 16,-4 4 1-16,-4-4 2 0,-3 10 1 15,-3 7-2-15,-5 5 1 16,-2 13-1-16,-4 7 0 16,3-7 0-16,0 3 0 15,1 0 1-15,3 0 0 16,3-2 2-16,4-5 0 16,3-5 2-16,4-10 0 15,7-6 0-15,4-6 0 16,3-10-1-16,4 1 0 0,-1-4-2 15,-2-6 0-15,-5-3-2 16,-3 3 1-16,-7 3-2 16,-7 6 1-16,-3 3-1 15,-8 10 0-15,-3 10-1 16,-4 11 1-16,0 4-1 16,4 10 1-16,7 5-1 15,3 4 0-15,8-3 0 16,6-10 1-16,5-9 2 15,2-4 0-15,4-2 2 16,4-13 0-16,3-9 0 16,4-13 1-16,-4-7 0 15,0 4 0-15,-7-15-3 16,-3-4 1-16,-4 3-3 16,-11 6 1-16,-6 13-1 15,-8 10 0-15,-7 15-1 16,-3 16 1-16,0 3-1 15,3 6 1-15,4 7-1 0,3-1 1 16,1 4-1-16,6-10 1 16,4-6 0-16,4-7 0 15,-1-5 0-15,4-10 1 16,4-10-1-16,3-8 1 16,7-1-1-16,0-6 0 15,0-7 0-15,-3 4 0 16,-4 3 0-16,-7 9 0 15,-7 10-5-15,-8 12 1 0,-6 7-15 16,4 9 1-16</inkml:trace>
  <inkml:trace contextRef="#ctx0" brushRef="#br1" timeOffset="39740.47">19833 12734 14 0,'-39'-3'7'0,"11"12"3"0,25-9-14 16,-1 0 3-16,1 0 1 0,3 7 2 16,0-4 0-16,3 0-2 15,1 0 1-15,-1 0 3 16,-3 0 0-16,-3 0 4 16,-1 1 0-16,1-1 1 15,-4-3 1-15,-1 0 0 16,1-3 0-16,4-1-3 15,-4 4 0-15,0 4-4 16,-4 5 1-16,1 7-3 16,-1 9 0-16,0 0-1 15,11 0 0-15,4-6 0 16,3 0 0-16,4-4 1 16,3-5 0-16,0-4 0 15,0-3 1-15,0-6 0 16,0-6 1-16,0-7-1 15,-3-3 1-15,-1-3-1 16,-3 0 1-16,-7 6-1 16,-3 4 0-16,-4 9-1 0,-7 12 0 15,-4 10 0-15,-3 3 0 16,7 9-2-16,7 10 0 16,7 3 1-16,3-3 0 15,8-4 0-15,0-8 0 16,3-4 1-16,0-13 0 15,0-6 2-15,0-9 0 16,0-9-1-16,0-16 1 16,-3 2 0-16,-4-5 0 0,-4-6-1 15,-3-4 0-15,-3 3-1 16,-4 7 0-16,-4 9-1 16,1 9 0-16,-5 13-1 15,1 13 1-15,-7 6-1 16,7-4 1-16,0 29-1 15,7 0 0-15,3 0 1 16,4 0 0-16,4-6 0 16,3-13 0-16,0-10 1 15,0-8 1-15,4-11-1 16,-1-11 1-16,1-10 0 16,-1-13 0-16,-3 7-1 15,1-7 1-15,-5 0-2 16,-3 4 1-16,-7 9-2 15,-4 9 1-15,-10 16-2 16,-10 10 0-16,-1 2-7 16,4 10 1-16,3 3-15 15,21 0 1-15</inkml:trace>
  <inkml:trace contextRef="#ctx0" brushRef="#br1" timeOffset="59031.37">16073 12772 24 0,'-11'-3'12'0,"-10"-7"-6"16,14 4 12-16,-4 0-17 15,1-1 1-15,-1-2 0 16,0 6 1-16,4 0-4 15,0-4 0-15,4 11 2 16,-1-4 0-16,4 3-1 16,4 0 1-16,-1 3-1 15,1 0 0-15,-4-2 0 16,0 5 0-16,-4 10 0 16,-3 6 0-16,0 6 0 15,-3-6 1-15,3 0-1 0,3-6 0 16,4-3 0-16,4-7 1 15,6-6 0-15,8-9 1 16,10-10 0-16,4-9 0 16,0 3 0-16,-4-6 0 15,-4-9-1-15,-9 5 1 16,-8 1-2-16,-11 3 1 16,-10 6-1-16,-4 9 1 0,-3 10-1 15,-4 6 0-15,4 10 0 16,4 5 0-16,-1 1-1 15,7 3 0-15,1 3 1 16,3-3 0-16,7 0 0 16,3 0 0-16,4-6 0 15,4-7 1-15,3-6 0 16,4-6 1-16,6-6-1 16,1-7 1-16,3 4-1 15,1-10 1-15,-8 6-2 16,-4-6 1-16,-6 3-1 15,-8 0 1-15,-10 4-1 16,-10 5 0-16,-15 10 0 16,-7 10 0-16,0 5-1 15,-3 1 1-15,0 3 0 16,6 0 0-16,8 3 0 16,18 0 0-16,10-7 0 0,10-8 0 15,8-7 0-15,14-10 1 16,3-2 0-16,4-7 0 15,-4-3 0-15,-10-3 0 16,-15 3-1-16,-17 3 1 16,-17 6-1-16,-19 13 0 15,-13 10-7-15,-4 2 1 16,10 7-7-16,15 3 0 16</inkml:trace>
  <inkml:trace contextRef="#ctx0" brushRef="#br1" timeOffset="71764.81">13384 14230 10 0,'4'-19'5'0,"-1"10"2"0,-3 9 6 16,0 0-11-16,0 0 1 16,-3 0 2-16,-1 3 1 15,-3 0-6-15,0 3 0 16,0-3 5-16,0 4 0 15,4-7-1-15,-1 0 0 16,4 0-2-16,7-10 0 16,0 4-1-16,7-7 0 0,0 4-1 15,4-4 0-15,3 4 0 16,-7 6 0-16,0 3 0 16,-3 3 1-16,-4 10 0 15,0-1 0-15,-3 4 1 16,-1-1 0-16,1-5 0 15,-1-1 0-15,1-2 0 16,3-4 1-16,3-3-2 16,5-3 1-16,-1-7-1 15,3 1 0-15,1 2-1 16,3 1 1-16,-3 6-1 16,-1 3 0-16,1 4 0 15,0 2 1-15,-1 0-1 16,-3 1 0-16,1 2 0 15,-1-2 0-15,3-4 0 16,1-3 0-16,3 0 0 16,0-6 1-16,4-6-1 15,0 3 0-15,-1 2 0 0,-2 4 0 16,2 4 0-16,-6 5 0 16,-4 3-1-16,0 4 1 15,0 0 0-15,-3 3 1 16,-1-7-1-16,1 4 0 15,7-4 0-15,-1-2 1 16,4-4-1-16,1 0 1 16,2-3-1-16,1 4 1 15,0-7-1-15,-1 3 1 0,-3 0-1 16,-3 3 0-16,-4 4 0 16,0 2 0-16,0 1 0 15,1 2 0-15,-1 1 0 16,0-3 0-16,3-4 0 15,5 1 1-15,2-4-1 16,5-3 1-16,2 0-1 16,1 0 1-16,-4 3-1 15,0 4 0-15,1-1-1 16,-1 7 1-16,-3 0 0 16,-1 2 0-16,-3 1 0 15,1 0 0-15,-1 0 0 16,3-7 1-16,1-2 0 15,-4-10 0-15,4 0 0 16,0-3 0-16,6-7-1 16,1 1 1-16,7-4-1 15,-4 1 1-15,-3-1-1 0,0 4 1 16,-4-1-1-16,-3 1 0 16,-4-4 0-16,-3 4 1 15,3 0-1-15,-4-4 0 16,1-3 0-16,3 1 1 15,-3-4-1-15,3 3 1 16,0-3-1-16,4-2 0 16,0-5 0-16,-4 1 0 15,-4 0 0-15,1 0 1 0,-4-3-1 16,-3-7 0-16,-4 4 0 16,-4-3 0-16,1 2 0 15,-1 4 1-15,1-3-1 16,-1-1 0-16,4-2 0 15,8-1 0-15,-1 1-1 16,3 6 1-16,4-7-1 16,4 4 1-16,0-7 0 15,0 4 0-15,-4-1 0 16,-4-6 1-16,-6 4-1 16,-4-7 0-16,-4 9 0 15,-3 4 1-15,4-4-1 16,0 4 1-16,6-3-1 15,1-4 0-15,6 4 0 16,5 5 0-16,2-8-1 16,8-1 1-16,0 0 0 15,3-2 0-15,-7-1-1 0,-3 0 1 16,-7-3 0 0,-4 7 1-16,0 2-1 0,-4 4 1 15,1-1-1-15,-4 1 0 16,4-3 0-16,-1-1 1 15,4 10-2-15,7-6 1 16,8-7-1-16,2-3 1 16,5 0 0-16,-1-2 0 15,-3 2-1-15,-1-3 1 16,-2 3 0-16,-8 7 1 0,-11-1-1 16,-3 7 1-16,-3 0-1 15,-4-1 1-15,-4 4-1 16,1-3 0-16,-1 3-1 15,4 3 1-15,7 0 0 16,4-3 0-16,7 0-1 16,3-6 1-16,4 2-1 15,3 1 1-15,0-3 0 16,-3 6 0-16,3-4-1 16,-3 4 1-16,-1 0 0 15,1-3 1-15,-4 0-1 16,7 9 0-16,4-3 0 15,0 3 0-15,3-3 0 16,4 0 0-16,10 4 0 16,8-1 0-16,-4 0-1 15,0 0 1-15,3 3 0 16,1 4 0-16,-1 3 0 0,-7-1 0 16,-3 1 0-16,-7 2 0 31,-7 1 0-31,-4 3 0 15,-7 0 0-15,0 0 1 16,1 3-1-16,2 0 0 16,1 0 0-16,0 0 0 15,3 0 0-15,0 0 0 16,-3 3-1-16,-4 0 1 16,0 3 0-16,-3 1 0 0,-1 2 0 15,1 4 0-15,-4 2-1 16,0 1 1-16,0 0 0 15,0-4 0-15,1 7-1 16,2 0 1-16,8 3 0 16,3-4 0-16,4 1 0 15,-4 6 0-15,0 4 0 16,1-1 1-16,-1-3-1 16,-4 9 0-16,-2 4-1 15,-5-3 1-15,-10 5 0 16,-7 4 1-16,-3 3-1 15,3-9 0-15,0 3-1 16,3-4 1-16,8 1 0 16,3-4 0-16,4-2 0 15,3-1 0-15,0 0 0 16,4-2 0-16,-4-4 0 16,-4 6 0-16,-2 4 0 0,-1-4 0 15,-4 3 0-15,-3 4 0 16,0 0 0-16,0 2 0 15,4-11 0-15,7-4 1 16,3-3 0-16,7-3 0 16,4-1-1-16,3-5 1 15,0 3-1-15,-3-1 1 16,-4-2-1-16,-3-1 1 16,7 4-1-16,-8 0 1 0,5 3 0 15,-5-4 0-15,1 4-1 16,3-3 1-16,1 6-1 15,2-7 1-15,1 1-1 16,3-10 1-16,4-3-1 16,0 1 1-16,-4-4-1 15,0-10 1-15,-3 1-1 16,-4-4 1-16,4-2-1 16,-11-4 1-16,1 0-1 15,-1 3 0-15,0 4-1 16,7-1 1-16,4 1 0 15,0-1 0-15,-1 1 0 16,1 5 0-16,0-2 0 16,0-1 0-16,-1-2 0 15,-2-4 1-15,-5 1-1 16,1-4 0-16,0-3 0 0,-4 0 1 16,3 0-1-16,1 3 0 15,-4-6 0-15,4 0 0 16,3 0 0-16,0 0 0 15,4 0-1-15,0 6 1 16,-4 0-1-16,0 3 1 16,-6 4 0-16,-5 2 0 15,1 1-1-15,-4 3 1 16,-3-1 0-16,-1 1 1 16,1 0-2-16,-4 6 1 15,3 3 0-15,1 0 0 0,3 7-1 16,4 5 1-16,-1 4-1 15,1 3 1-15,0-3 0 16,-4-4 0-16,-4 4 0 16,-6 0 1-16,-4 0-1 15,-4 3 0-15,1 3 0 16,-4 3 1-16,3-3-1 16,4-6 0-16,4 6 0 15,3 0 0-15,3 0-1 16,1 0 1-16,7 1 0 15,-1-1 0-15,-3-3 0 16,0-4 0-16,-3-2 0 16,-4 0 0-16,-3-1 0 15,-1 1 1-15,1 0-1 16,3-1 0-16,0 1 0 16,3-3 0-16,1-4 0 15,3-3 0-15,4-3 0 0,-1 4 0 16,1-1 0-16,0-3 0 15,-4-3 0-15,-4 3 1 16,-3 0-1-16,4 1 0 16,-4-1-1-16,7 3 1 15,4 0 0-15,-1 1 1 16,5-4-2-16,-5 0 1 16,4-3 0-16,-3 3 1 0,0-3-1 15,3 3 0-15,0-3-1 16,0 0 1-16,0 0 0 15,11 0 0-15,0 0 0 16,0-3 0-16,-1 3 0 16,8-3 1-16,3-3-1 15,1 6 0-15,-4-7 0 16,-1 1 1-16,-6 0-1 16,-4-1 0-16,1-2 0 15,-1-4 0-15,4-2 0 16,-1 2 1-16,12-6-1 15,-5-3 0-15,1-9 0 16,0 9 1-16,0-3-1 16,-4 0 1-16,-3 0-1 15,-4-3 1-15,-7-4-1 16,-3-2 1-16,0 2 0 16,-1 4 1-16,4-6-1 15,4-10 0-15,-4 6-1 0,4-6 1 16,3-6-1-16,4-3 0 15,-4 9 0-15,-3-3 0 16,0 0 0-16,-4 0 1 16,-4 6 0-16,-3-3 0 15,-3-6 0-15,0-3 0 16,3-7-1-16,3-6 1 16,5 7-1-16,2-4 0 15,4-6 0-15,11 9 0 16,7-9-1-16,-4-6 1 0,-3-3-1 15,0-1 1-15,3 4-1 16,-3 3 0-16,7 6-2 16,3-3 0-16,4 6-5 15,14 4 1-15,0 2-11 16,0 7 0-16</inkml:trace>
  <inkml:trace contextRef="#ctx0" brushRef="#br1" timeOffset="76716.87">13917 13437 2 0,'-39'-7'1'0,"4"7"11"16,31-3-23-16,1-3 10 15,-1-4 1-15,8-2 3 16,3-1 0-16,4-2-2 16,3 5 0-16,0 1 2 15,0-1 1-15,0 7 0 16,0 6 1-16,-7 7-1 15,-3 2 0-15,-4 7-1 0,0 0 1 16,0 3-2-16,3-3 0 16,1-4-1-16,3-5 0 15,3 2-1-15,5 1 1 16,2-7 0-16,4-3 0 16,4 4 0-16,3 5 0 15,-3 7 1-15,0 6 0 16,-8 3 0-16,-3 7 1 15,-7 9 0-15,-7 3 0 0,0-6 0 16,-3-4 0-16,-1 1-1 16,8-4 1-16,-1-6-2 15,8-2 0-15,7-4-1 16,-1-7 1-16,4 1-1 16,1-4 1-16,-1 4-1 15,0-3 0-15,0 5 1 16,0 4 0-16,-3 7 0 15,-4 5 1-15,-3 4 0 16,-1-1 0-16,-3 1 0 16,-3 3 1-16,-1-10-2 15,4-6 1-15,4-3-1 16,7-3 1-16,-1 0-1 16,4-4 0-16,4-2-1 15,3 0 0-15,-3-1 0 16,3 4 1-16,0 3-1 15,-6 3 0-15,-1 0 0 0,-4-1 0 32,1 1 0-32,0-3 1 15,-1 0-1-15,1-13 1 16,0-3-1-16,-1 1 1 16,1-8-1-16,3-5 1 15,0-7-1-15,-3 1 1 16,0-4-1-16,-4 0 1 15,-4 0-1-15,-3 0 1 0,-7 7-1 16,-3-1 0-16,-4-2 0 16,0-1 1-16,0-6-1 15,0 3 0-15,-1-6-1 16,5-3 1-16,3-3 0 16,0-4 0-16,3-6-1 15,8 7 1-15,3 6 0 16,4-1 0-16,-1-2 0 15,5 0 0-15,-5 2 0 16,-3 1 0-16,-3-3 0 16,-4 6 1-16,-3 3-1 15,-4 0 0-15,-4-3 0 16,4-3 0-16,0-1 0 16,0-2 0-16,7-4 0 15,0-8 0-15,4-4 0 16,3 6 0-16,0 0 0 15,4 0 0-15,-4 0 0 0,0 4 0 16,-7 2 0-16,0 7 0 16,-4 0 0-16,-3 6 0 15,-3-3 0-15,-1 3 0 16,1-6 0-16,-1-1 0 16,4 1 0-16,4 3 0 15,6-6-1-15,5-1 1 16,6-2-1-16,3-4 1 15,1 10-1-15,7 3 1 16,3 0 0-16,-7 0 0 16,-3 3 0-16,-4 0 0 0,-3 3 0 15,-4 0 0-15,-3 0 0 16,-1 1 1-16,1 2-1 16,-4 0 0-16,3 1 0 15,1 2 0-15,10-3 0 16,0 4 0-16,0-7-1 15,8 3 1-15,-1 4 0 16,0-1 0-16,0 1-1 16,-3 5 1-16,-4 1 0 15,0 6 0-15,-3 0-1 16,-7 0 1-16,3 0 0 16,-4 3 0-16,-3-3 0 15,0 3 0-15,4-3 0 16,0 4 1-16,-1-4-1 15,4 0 0-15,4 3-1 16,3-3 1-16,0 3 0 0,0 0 0 16,1 0-1-16,-5 3 1 15,-3 4 0-15,-3-4 0 16,-4 7 0-16,-4 2 0 16,-3 1 0-16,-3 0 0 15,-4 2 0-15,7-5 1 16,7-4-1-16,-4-2 0 15,1-4 0-15,0-3 0 16,3-3 0-16,3-4 0 0,1 1 0 16,3 0 0-16,-4 0 0 15,1-4 0-15,-4 7 0 16,0 0 0-16,-3 0 0 16,-4 3 1-16,0 0-1 15,0-6 0-15,3-1 0 16,1 4 1-16,3-3-2 15,3 3 1-15,1-4 0 16,3 1 0-16,4-3 0 16,-1-4 0-16,1 1-1 15,-4-1 1-15,0 1 0 16,-3 2 1-16,-4 1-1 16,-4 3 0-16,-3-4 0 15,-3 1 1-15,-4-4-1 16,0 1 0-16,3 2 0 15,1-2 0-15,3-1-1 16,7 1 1-16,3-1-1 16,1-3 1-16,3 1 0 0,-3-1 0 15,3-3 0-15,-4-3 0 16,1 3 0-16,-1 4 0 16,-3-4 0-16,1-3 0 15,-5-3 0-15,4-3 1 16,0-1-2-16,7 4 1 15,7-3 0-15,4-3 0 16,7-4 0-16,-4 4 0 16,7-4-1-16,-3-2 1 0,-4-4 0 15,1 0 1-15,-5 4-1 16,-3 5 0-16,-6 1 0 16,-1-7 1-16,-7 1-1 15,0-1 0-15,0 4 0 16,3 8 0-16,5 1 0 15,6-3 0-15,3 0-1 16,1 6 1-16,7 0 0 16,0 3 0-16,3 10 0 15,4-4 0-15,-1 1-1 16,5 2 1-16,-4 1 0 16,-1-1 0-16,5 1-1 15,3 6 1-15,-4 3 0 16,0 3 0-16,-6 3-1 15,-5 7 1-15,-2 6-1 16,-8-4 1-16,-7 4 0 16,-4 6 0-16,-6 0 0 0,-4 0 0 15,-4 4 0-15,1-1 0 16,-1-3-1-16,-3 9 1 16,0 7-1-16,4 6 1 15,-1 0 0-15,1 0 0 16,3 0-1-16,3-9 1 15,1 0 0-15,-1-1 0 16,1-2 0-16,-4 6 1 16,-4-4-1-16,-3-5 0 0,-7 5 0 15,-7 7 1-15,0 3-1 16,0 3 1-16,3 0-2 16,4 1 1-16,7-7 0 15,3-13 0-15,8-3-1 16,6-3 1-16,4-6 0 15,4-3 0-15,0-4 1 16,-1-2 0-16,1-4-1 16,0 0 0-16,-1-3 0 15,-3 0 0-15,-3 1 0 16,0 2 0-16,-1-3-1 16,1 3 1-16,6-3 0 15,8-3 0-15,10-3 0 16,1-6 0-16,2-4 0 15,12-9 1-15,6-6-1 16,1-13 1-16,-4-3 0 16,0-6 0-16,-4 10-1 0,-7-4 1 15,-6 6-1 1,-1 0 0-16,-10 4 0 0,-4-1 1 16,0 4-2-16,0 9 1 15,4-3 0-15,-1 0 0 16,5-3-1-16,2-7 1 15,5 4-2-15,2-4 1 16,1 4 0-16,0-4 0 16,-4 4-1-16,-3 3 1 15,-7 3 0-15,-1 0 0 0,1 6 1 16,-4 0 0-16,-3 3 0 16,3 7 0-16,0 0-1 15,0 5 1-15,8 4 0 16,-1 0 0-16,0 7-1 15,0-1 1-15,4 7 0 16,-4 2 0-16,4 4 0 16,-7-6 0-16,-1 5 0 15,-6 1 0-15,0 0 0 16,-8 0 1-16,1 3-1 16,-4 0 0-16,-3 3 0 15,3 0 0-15,0-3-1 16,3 3 1-16,4 0 0 15,4 0 0-15,7 0 0 16,-8-6 0-16,4-3 0 16,-3-4 0-16,0 1 0 15,-4-1 1-15,-4-2-1 0,-6 2 0 16,-4 4 0 0,-4-3 1-16,1 2-1 0,-1 4 0 15,1 6 0-15,6-3 0 16,4 3 0-16,4-6 1 15,3 0-1-15,4-4 1 16,-1-8-1-16,-2-1 1 16,2 0-1-16,-3-3 1 15,-3 1-1-15,-4 2 1 0,0-6-1 16,-4 3 1-16,5 3 0 16,-1 0 0-16,3 7-1 15,1-4 0-15,6 1 0 16,5-4 1-16,2 0-2 15,4 4 1-15,1-4 0 16,-5 0 1-16,-2 4-1 16,-5-4 0-16,-3 3 0 15,-3 4 1-15,-4-4-1 16,0 7 1-16,4-7-1 16,-4 4 0-16,3-4 0 15,1 1 1-15,3-4-2 16,0-3 1-16,0 0 0 15,0-3 1-15,-3 4-1 16,-1-4 1-16,1-4-1 16,-4 4 1-16,-7 0-1 15,0 0 1-15,4 4-2 16,-1-1 1-16,4 0-1 0,4-3 1 16,3 3-1-16,0 3 1 15,4 0 0-15,-1 4 0 16,1-1 0-16,0 1 0 15,-4-1 0-15,-4 4 1 16,-6-4-1-16,-8 7 0 16,-3 3 0-16,-3-1 0 15,3 4 0-15,3 0 0 16,4 3 0-16,11 4 0 0,3-4 0 16,3 0 0-16,-3-6 0 15,1-4 1-15,-1-5-1 16,-4-4 1-16,1-3-1 15,-4-6 1-15,0 0 0 16,-4 0 0-16,1-1-1 16,3 4 1-16,0-3-1 15,4 3 0-15,-1 3 0 16,4-3 1-16,4 0-1 16,0-6 0-1,-1 0 0-15,1-3 1 0,0-1-1 16,-4-2 1-16,-4-4-1 15,1 3 0-15,3 4 0 16,4 3 0-16,-1-1 0 16,4 1 0-16,1 0-1 15,6-4 0-15,0 1 1 0,4-3 1 32,7-20-1-32,-11 4 1 15,-3 0-1-15,-4-7 1 16,-7 4-1-16,0-7 1 15,-4 4-1-15,5-4 1 16,2-3-1-16,4 1 0 16,8 2-1-16,2 3 1 15,5 4-1-15,-8 3 1 16,0 0 0-16,-3-1 0 16,-4 1-1-16,-7 0 1 0,0 0 0 15,-3 6 1-15,-1 0-1 16,-3-3 0-16,4 0 0 15,0 0 0-15,3 3-1 16,3 3 1-16,8 3-1 16,0 0 1-16,3 4 0 15,0 3 0-15,-3-1 0 16,-8 4 0-16,1 0-1 16,-4-4 1-16,0 4 0 15,0 0 0-15,8 2 0 16,-1 4 1-16,11 7-2 15,-4-1 1-15,0 7 0 16,0 5 0-16,0 7 0 16,-3-9 0-16,-4 0-1 15,0-4 1-15,-3 1 0 16,0-4 0-16,3 1 0 0,7-4 0 16,4-3 0-1,7-3 0-15,-1 0 0 0,1-3 0 16,4-3 0-16,2-1 1 15,-2-2-1-15,-4 0 0 16,-1-1 0-16,-2 4 0 16,-5 3 0-16,-2 0 0 15,-1 0 0-15,4-4 0 16,3-2 0-16,4-1 0 0,0-5 1 16,-8-7 0-16,-6-3-1 15,0-3 0-15,-1-1 0 16,-2 1 1-16,2 3-6 15,4 3 1-15,8-3-11 16,3 6 0-16</inkml:trace>
  <inkml:trace contextRef="#ctx0" brushRef="#br1" timeOffset="79495.05">13667 13609 11 0,'-7'-3'5'0,"10"6"3"16,-3-3 5-16,-3 0-11 15,3-9 1-15,-4-1 1 16,4 1 0-1,4-1-5 1,-1-2 0-16,4-1 3 0,0 10 1 16,4 0-2-16,-4 3 1 15,3 3-2-15,1 0 1 16,3 7-1-16,0-4 0 16,7 3-1-16,8-2 1 15,6 5 0-15,4 4 1 16,0 3-2-16,3 6 1 15,-3 3 1-15,3 13 0 16,-7-7-1-16,-3-2 1 0,0 2 1 16,-8 1 0-16,-6-1 0 15,-4 1 1-15,0-4 0 16,-3 0 0-16,-1 7-1 16,5-7 0-16,-1 7-1 15,3-7 0-15,5-6-1 16,2-3 1-16,1-6-1 15,0-3 0-15,-4-4-1 16,-7-6 0-16,-11 3-5 16,-13 1 1-16,-18 5-5 15,-15 1 1-15</inkml:trace>
  <inkml:trace contextRef="#ctx0" brushRef="#br1" timeOffset="80155.05">14503 14296 28 0,'-14'9'14'0,"10"-12"-13"16,8-6 22-16,-1-1-22 15,4 1 1-15,4-4 0 16,3-2 0-16,0-4-2 15,0 0 1-15,4-6 2 16,-1 0 0-16,1 3 0 16,0 3 0-16,-8 0 1 0,4 0 0 15,-3 1-1-15,0-1 0 16,-1 0-1-16,8-6 0 16,3 0-1-16,4 0 0 15,3-7-1-15,4-5 0 16,3-4 0-16,0-9 0 15,4-7 0-15,3 7 0 16,-3 0 0-16,-7 3 1 16,-4 3-2-16,-3 6 1 15,-4 7-3-15,-3 3 1 0,3 3-6 16,7 3 1-16,4 6-7 16,17 4 1-16</inkml:trace>
  <inkml:trace contextRef="#ctx0" brushRef="#br1" timeOffset="81296.48">15953 12812 18 0,'10'-12'9'0,"22"-4"-4"0,-21 13 7 15,3 0-11-15,-4 0 0 16,1 0 2-16,-4 0 0 15,-7 3-2-15,-4 0 0 16,-6 0 3-16,-4 3 1 16,0 0 0-16,-11 0 0 15,0 0-1-15,0-3 0 0,-3 0-2 16,11-3 1-16,2 3-1 16,1-6 0-16,0-4-2 15,4 1 0-15,-1 3 0 16,4 3 0-16,-4-7 0 15,1 10 0-15,-4 0 0 16,-4 6 0-16,-3-2 0 16,-4 2 0-16,-6-3 0 15,-5 3 1-15,-3 4 0 16,1 2 0-16,2 4-1 16,5 6 1-16,2-3 0 15,5 3 0-15,3-1-1 16,-4 5 1-16,4 11-1 15,-1-5 0-15,1 8 0 16,-3 4 1-16,-8-6-1 16,0 6 1-16,0-10 0 15,-3 1 0-15,-4-1 1 0,0 4 0 16,1 3-1-16,2-4 0 16,5-2 0-16,2 12 1 15,5 0-2-15,6 0 1 16,-3 3-1-16,7 0 0 15,0 0 1-15,0-3 0 16,-11-3-1-16,0 0 0 16,-3 0 0-16,0-3 1 15,0 0-1-15,3-4 0 16,7 10-3-16,8-12 0 16,6-4-7-16,15-6 1 0,6 0-5 15,1-9 0-15</inkml:trace>
  <inkml:trace contextRef="#ctx0" brushRef="#br1" timeOffset="82227.64">14439 14543 22 0,'0'-6'11'0,"0"19"-4"0,0-13 11 0,0 3-16 15,0 3 1-15,0 0 3 16,0 4 0-16,0-1-7 15,0 1 0-15,7-1 5 16,4 0 0-16,6 4-2 16,5-4 1-16,2 4-2 15,8-7 0-15,3 0 0 16,1 1 1-16,2 2 0 16,-2 4 0-16,-5 2 0 15,-2 1 1-15,-5 3 0 16,-2-3 0-16,-1-7 0 15,3 0 0-15,5-5-1 16,6-4 1-16,7-4-1 16,-3-8 0-16,7-4-1 15,3-9 0-15,4 3 0 16,0 0 0-16,-3-3-1 0,-5-6 1 16,1-7-1-16,4 0 1 15,-1 4 0-15,-3-10 0 16,-7-3-1-16,0-16 1 15,-4-3-1-15,4 1 0 16,-1-4 0-16,1 6 0 16,0 3-1-16,0-12 1 15,-4 6 0-15,-3 7 0 16,-4-4-1-16,-3 7 1 16,-1 5 0-16,-9 8 0 0,-8-1 0 15,-7 0 1-15,-7 3-1 16,-4 6 0-16,-17-2-1 15,3-4 0-15,0 3-2 16,4 1 0-16,11-1-3 16,10 1 0-16,7 2-2 15,14 4 1-15,0-1-1 16,0 1 1-16,4 6 0 16,0 6 1-16,-8 3 2 15,1-2 0-15,-4 5 2 16,-7 4 0-16,-7 6-3 15,-7 3 1-15,-4 3-3 16,-3 3 1-16</inkml:trace>
  <inkml:trace contextRef="#ctx0" brushRef="#br1" timeOffset="82962.97">14157 13916 21 0,'-7'3'10'0,"25"4"-5"0,-18-7 18 0,0 0-16 15,3-7 0-15,-6 1 4 16,-8 0 0-16,-7-7-14 16,-3 4 1-16,-7-4 8 15,-14 1 1-15,-8 6-4 16,-6-4 1-16,-15 1-2 16,-3-4 0-16,7-2-2 15,7-7 0-15,11-3-5 16,10-1 1-16,11 1-8 15,7 0 1-15,6 16-4 16,1 18 1-16</inkml:trace>
  <inkml:trace contextRef="#ctx0" brushRef="#br1" timeOffset="83427.67">14132 14399 13 0,'-7'10'6'0,"-10"2"2"0,10-9 4 0,-1 4-10 16,1 5 1-16,0 4 0 15,4-1 1-15,-1 4-6 16,8-3 1-16,3 0 3 16,3-4 0-16,-2-2 0 15,-1-1 1-15,-11 0 1 16,-7 1 1-16,-6-1 2 15,-15 10 0-15,-10 9 2 16,-11 7 0-16,-7 6-2 16,-7 6 1-16,0-4-3 15,3-2 0-15,8-6-2 16,3-4 0-16,7-9-2 16,4-6 1-16,3-7-7 15,-3-6 0-15,6-6-11 16,-2-6 0-16</inkml:trace>
  <inkml:trace contextRef="#ctx0" brushRef="#br1" timeOffset="84584.16">16129 12606 19 0,'4'-7'9'0,"-8"-12"2"0,4 16 10 16,-4-3-18-16,-3 3 1 0,0-3 2 15,0-1 0-15,0 1-8 16,4-3 1-16,3-1 4 16,7-9 0-16,7-9-1 15,7 6 0-15,7-6-2 16,1-3 1-16,9-4-1 16,-2 4 0-16,-1 3 0 15,-3-4 1-15,-8 1-1 16,-6 3 1-16,-4-7-1 15,-3 7 0-15,-1 0 0 16,8 3 0-16,0-7-1 16,10-2 1-16,14-7-1 15,11 3 0-15,10-2 0 16,15-4 0-16,7 0 0 16,6 0 0-16,12 9 0 15,-1 1 0-15,7 6 0 16,-6 0 0-16,-4 6-6 15,-4 9 0-15,-14 10-3 16,4 12 1-16</inkml:trace>
  <inkml:trace contextRef="#ctx0" brushRef="#br1" timeOffset="85741.03">16933 11938 31 0,'-17'-32'15'0,"13"10"-12"0,1 16 26 0,3-3-28 16,7 2 0-16,10-2 0 15,5 0 0-15,2-4-2 16,15-6 1-16,14 0 0 16,3-3 1-16,4 0-1 15,7 1 0-15,4 5 0 16,-8 3 0-16,1 4 0 15,-8-1 0-15,1 7 0 16,-4-3 0-16,0 3 0 16,3 3 0-16,4 6 0 15,14 0 0-15,0 4 1 16,7-1 0-16,4-2 0 16,0-1 1-1,28 0 0 1,-18 0 0-16,-7 4-1 15,-17 2 1-15,-11 4-1 0,-8 0 0 16,-2-1-1-16,-4 7 1 16,-4 3 0-16,-3 4 1 15,-4-1-1-15,0 0 0 16,4-3 1-16,-7-3 0 16,0 0 0-16,-4 0 0 15,-7 0 0-15,4 3 0 16,-4 0 0-16,-3-3 0 15,-1 0 0-15,1 3 0 16,0 3-1-16,-1 4 1 16,4-4-1-16,4 0 0 0,7-3 0 15,3 0 0-15,0-6-1 16,1 0 0-16,-5 3 0 16,1 0 1-16,-7 3-1 15,-8-3 1-15,-2 0 0 16,-5 3 0-16,-3 0 1 15,-7 0 0-15,0 0 0 16,0 0 0-16,0 7-1 16,0-4 1-16,4-6-1 15,3 3 0-15,0 0-1 16,0 0 0-16,0 0 0 16,0-3 1-16,4 3-1 15,-1-6 0-15,-3 0 0 16,-3-4 1-16,-1-2-1 15,-3 0 0-15,-3-4-4 16,-1-3 0-16,1 7-14 0,-4-10 1 16,14-6-1-1,3-10 0-15</inkml:trace>
  <inkml:trace contextRef="#ctx0" brushRef="#br1" timeOffset="86986.06">16387 12665 17 0,'17'-16'8'0,"-3"45"0"0,-14-26 5 16,0 6-11-16,-3 4 1 15,-8-1 3-15,-3-2 1 16,3-1-8-16,-3-3 1 16,4 1 5-16,-1-4 0 0,4 0-1 15,4 0 0-15,-1 0-2 16,4 0 1-16,7 4-1 16,4 5 0-16,3 7-1 15,3 6 0-15,1 0-1 16,3 0 1-16,0 7-1 15,1-1 0-15,-1-6 0 16,0 0 0-16,0-9 0 16,4-4 1-16,3 1 0 15,4-10 0-15,3-3-1 16,0-3 1-16,4-3-1 16,11-1 1-16,6 1 0 15,-7 6 1-15,8 3-1 16,3 7 0-16,0 2 0 15,0 1 0-15,0-1 1 16,-4 1 0-16,1-1-2 16,-1-2 1-16,-3-7 0 15,-4-3 0-15,-6-10 0 0,6-5 0 16,0-7-1-16,1 3 0 16,-4 0 1-16,0 0 0 15,-4 4-1-15,-3-1 0 16,0 7-1-16,3-1 1 15,-3 7 0-15,7 0 0 16,-8 0-1-16,-2 3 1 16,2-3 0-16,1 0 0 15,4-4 0-15,-1-2 0 16,4-4 0-16,-4 1 1 0,0-1-1 16,-3 1 0-16,4 2 0 15,-5 1 0-15,-2 6 0 16,-5 0 0-16,1 3 0 15,-4 3 0-15,1 3 0 16,-1 0 0-16,4 1-1 16,6 2 1-16,5-3 0 15,-5 4 0-15,1-1 0 16,-3 4 0-16,-8-4 0 16,-4 13 0-16,1 3 0 15,-11 6 0-15,-3 1 0 16,-1-1 0-16,1-3 0 15,0 4 1-15,6-4-1 16,4-6 1-16,11-16-1 16,7 0 1-16,0-2-1 0,-7-1 1 15,17-13-1 1,4-2 1-16,-4-4-1 0,-3-3 1 16,-7-6-1-16,-4 3 0 15,-10 10 0-15,-4-10 1 16,-3 3-1-16,-4 0 1 15,-4-3-5-15,4 0 1 16,8-3-7-16,6-3 1 16,4 3-7-16,6 6 1 15</inkml:trace>
  <inkml:trace contextRef="#ctx0" brushRef="#br1" timeOffset="87782.22">16439 12891 14 0,'-38'-3'7'0,"27"9"3"0,11-6 0 0,0 0-8 15,-3 0 0-15,-1 3 3 16,4 3 0-16,0 4-6 16,0 2 0-16,4 7 4 15,6 6 1-15,8 0-1 16,6 7 1-16,5-1-2 16,13 0 1-16,11 4 0 15,10-4 0-15,15-2-1 16,3-1 0-16,4-3 1 15,10-9 1-15,-7-4 0 16,-3 1 0-16,7-1-1 16,-11-6 1-16,0 1-2 15,11-4 1-15,-1 0-3 16,5-6 1-16,6-3-1 16,-7-1 0-16,4-2 0 0,-4 3 1 15,-7-1-1-15,-6 1 0 16,-5 6 1-16,-6-12 1 15,-4 5 0-15,-11-8 1 16,-6-4-1-16,-5-9 0 16,1-4-1-16,4-9 0 15,-1 1-4-15,0-1 0 16,1-3-6-16,10 0 0 0,17 3-7 16,5 7 0-16</inkml:trace>
  <inkml:trace contextRef="#ctx0" brushRef="#br1" timeOffset="88516.9">16764 12612 11 0,'-28'9'5'0,"-29"7"10"0,43-13-5 0,-7 0-7 16,-4 3 1-16,1 1 1 16,6-4 1-16,0-3-8 15,4-3 0-15,7-4 5 16,4-5 0-16,3-1-2 16,3-5 0-16,4-11-1 15,-3-2 1-15,-1 0 0 16,-3-1 1-16,0 4 0 15,-3 3 0 1,-1-6 0 0,4 2 1-16,11 1-1 15,17 0 0-15,14 3-1 16,22-3 0-16,21-4-1 16,17-5 1-16,14-4-1 0,15 3 0 15,-1 4-1 1,4 9 1-16,0 12-1 0,-3 16 1 15,-11 16 0-15,-7 12 0 16,3 13-1-16,-6 13 1 16,6 15-3-16,4 3 0 15,7-9-4-15,-7-6 1 16,3-10-4-16,-3-16 1 16</inkml:trace>
  <inkml:trace contextRef="#ctx0" brushRef="#br1" timeOffset="88908.19">16718 12941 28 0,'-25'-9'14'0,"18"24"-21"16,14-15 25-16,11 10-19 16,14-4 1-16,21 7 1 15,17-1 0-15,29-2-1 0,25-7 0 16,10-6 0-16,14-10 1 15,14 4 0 1,-10-7 0-16,-1-6 0 0,1-6 0 16,-4 3 0-16,-7 0 1 15,-7 3-1-15,-7 0 0 16,-17 0-5-16,-8 0 0 16,-21 3-4-16,-24-6 0 15</inkml:trace>
  <inkml:trace contextRef="#ctx0" brushRef="#br1" timeOffset="89676.21">19928 12969 9 0,'4'-19'4'0,"3"32"-9"0,-7-13-1 16</inkml:trace>
  <inkml:trace contextRef="#ctx0" brushRef="#br1" timeOffset="90078.98">19950 13079 25 0,'0'-3'12'0,"-4"3"-13"0,4 0 25 0,4-6-24 16,3-4 0-16,3-5 0 15,1-4 1-15,6 0-1 16,1 0 0-16,3-3 0 15,0-3 1-15,4 0-1 16,0 0 0-16,3 0 0 16,-3 3 1-16,-4 3-1 15,-3-6 1-15,-4 0 0 16,3 0 0-16,4-3 0 16,1-4 0-16,2-5-1 15,8-4 1-15,7-6-1 16,3 9 1-16,8-3-1 15,-5 4 0-15,1 2-1 16,0 4 1-16,4 3 0 0,2-1 0 16,-2 4 0-16,3 3 0 15,7 10-1-15,0-1 1 16,7 1 0-16,3 2 0 16,4 7 0-16,-7 3 0 15,-10 10-2-15,-8 12 1 16,-10 12-3-16,-7 19 1 15,-4 10-6-15,0-3 1 0</inkml:trace>
  <inkml:trace contextRef="#ctx0" brushRef="#br1" timeOffset="90784.68">20048 12922 21 0,'-42'16'10'0,"49"0"-8"0,7-16 10 0,11-7-12 16,17-5 1-16,11-4-1 16,4-6 1-16,6-3-1 15,4-3 0-15,0-10 2 16,4-3 1-16,-1-6 1 15,4 0 0-15,-10-3 1 16,-8 3 1-16,-6 6 0 16,-1-6 1-16,0 0-3 15,8-3 0-15,-1 6-2 16,1-6 1-16,-1-6-2 16,1-7 1-16,3-6-1 15,-14 3 0-15,-4 0-1 16,-3-6 1-16,3 13-1 15,0-4 1-15,4 3-2 16,0-6 0-16,3 4-1 0,-3 11 0 16,0 20 0-16,0 12 0 15,0 16-2-15,3 13 1 16,-3 12-5-16,0 6 1 16,3 3-4-16,8 10 0 15</inkml:trace>
  <inkml:trace contextRef="#ctx0" brushRef="#br1" timeOffset="91355.17">20158 13010 9 0,'-46'-38'4'0,"35"45"0"0,11-1-2 16,4 7-3-16,-1 8 1 16,8 1 0-16,7 7 1 15,6 5 0-15,15 1 1 16,0-10 1-16,10-10 1 15,11-5 1-15,7-16 1 16,14-10 1-16,8-16 0 0,6-15-1 16,11-6 0-16,7-10-2 15,17-9 1-15,-6-16-3 16,6-12 0-16,-6 0-1 16,10 3 0-16,-18-1-1 15,-7 1 0-15,-6 3-1 16,-5 0 1-16,-16 6-9 15,-8 4 1-15,-7 2-2 16,-18 0 0-16</inkml:trace>
  <inkml:trace contextRef="#ctx0" brushRef="#br1" timeOffset="110136.39">19614 10436 21 0,'-56'6'10'0,"28"3"-6"0,24-9 11 0,1 0-15 16,-1 0 0-16,4 0 0 15,0 0 1-15,7-3-1 16,4 0 0-16,3-3 1 15,4 3 0-15,-1 3 0 16,-3 0 0-16,0 3 2 16,-3 0 0-16,-4-3 2 15,0 0 0-15,0 0 1 16,0-3 1-16,0 0-1 16,7-7 1-16,4-2-3 15,7 2 1-15,7 1-3 16,6-1 1-16,12 4-3 15,6 3 1-15,15 6-2 16,3 0 1-16,3 0 0 16,12 1 0-16,6-1 0 15,11-3 1-15,21-10 0 16,14-9 0-16,25-3 0 0,14-6 0 16,14-3 0-16,10 3 0 15,15-1 0-15,3 4 0 16,4 3-1-16,-11 7 0 15,-7 5 0-15,-3 7 0 16,-8 3 0-16,-3 3 0 16,4 7-1-16,3 5 1 15,4-2 0-15,10 0 0 16,11-10 0-16,3-3 0 0,14-3 0 16,4-4 0-16,4 1 0 15,-11-3 1-15,3 2-1 16,-21 1 0-16,-6 3 0 15,-26 0 1-15,-21 3-1 16,-24 3 1-16,-25 6-2 16,-28 1 0-16,-18 5-9 15,-21 4 1-15,-7 6-6 16,-8-3 0-16</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21-05-04T22:39:12.622"/>
    </inkml:context>
    <inkml:brush xml:id="br0">
      <inkml:brushProperty name="width" value="0.05292" units="cm"/>
      <inkml:brushProperty name="height" value="0.05292" units="cm"/>
      <inkml:brushProperty name="color" value="#FF0000"/>
    </inkml:brush>
    <inkml:context xml:id="ctx1">
      <inkml:inkSource xml:id="inkSrc2">
        <inkml:traceFormat>
          <inkml:channel name="X" type="integer" max="9600" units="cm"/>
          <inkml:channel name="Y" type="integer" max="7200" units="cm"/>
          <inkml:channel name="T" type="integer" max="2.14748E9" units="dev"/>
        </inkml:traceFormat>
        <inkml:channelProperties>
          <inkml:channelProperty channel="X" name="resolution" value="377.95276" units="1/cm"/>
          <inkml:channelProperty channel="Y" name="resolution" value="425.28058" units="1/cm"/>
          <inkml:channelProperty channel="T" name="resolution" value="1" units="1/dev"/>
        </inkml:channelProperties>
      </inkml:inkSource>
      <inkml:timestamp xml:id="ts1" timeString="2021-05-04T22:39:35.254"/>
    </inkml:context>
  </inkml:definitions>
  <inkml:trace contextRef="#ctx0" brushRef="#br0">4791 9407 17 0,'10'-13'8'0,"15"-15"-2"0,-18 19 9 0,0-1-13 15,0-2 1-15,0-1 3 16,0 4 0-16,-3 0-7 16,3 2 0-16,-7 1 4 15,10 0 0-15,1 3-1 16,7-4 0-16,-4-2-2 15,14-4 1-15,0-5-1 16,11-11 1-16,3 1 0 16,1 6 1-16,-8 0-1 15,-3 7 1-15,-15 2-1 16,5 0 1-16,-12 10-2 16,-10 3 1-16,-10 0 0 15,-12 3 0-15,-6 7 0 16,-7-1 0-16,0-2 0 0,6-1 0 15,-2 0 0 1,2-3 1-16,1 0-2 0,7 4 1 16,-7 2-1-16,7-3 1 15,-1 4-1-15,5-1 1 16,3-3-1-16,3 4 0 16,4-4 0-16,0 0 0 0,7 1 0 15,7-1 1 1,11-6-1-16,3-3 0 0,18-4 0 15,-4 1 0-15,11 0-1 16,-7 3 1-16,-1 0 0 16,-2 0 0-1,-19 9 0 1,-17 3 0-16,-17 4 0 16,-8-1 1-16,0 1-1 15,-6 2 1-15,-8-2-1 16,0 0 1-16,-3-4-1 15,-1 0 0-15,15 1 0 16,7-4 0-16,0 0-1 16,7 1 1-16,3-1 0 15,8 0 0-15,6-3 0 16,15 4 0-16,10-14 0 0,0 1 0 16,7-3 0-16,11-1 0 15,-10-2 0-15,-1-1 0 16,-7 1 0-16,-7-1 1 15,-7 0-1-15,-7 10 1 16,-17 3-1-16,-11 7 0 16,-4 5 0-16,-10 7 0 15,-15 3 0-15,1 3 0 16,10-6-1-16,7-3 1 16,4 5-10-16,-4 11 0 15,4 12-2-15,-7 12 0 16</inkml:trace>
  <inkml:trace contextRef="#ctx0" brushRef="#br0" timeOffset="21649.14">7719 10031 11 0,'-11'-6'5'0,"11"-1"2"0,0 7 5 16,0 0-12-16,0 0 1 16,0 0 0-16,4 0 1 0,-1 0-2 15,1 0 1-15,-1 0 1 16,-3 0 1-16,0 0-1 16,4-6 1-16,-1 0-2 15,8 0 1-15,-8-4-1 16,8 10 1-16,0 0-2 15,-1 0 0-15,4 0 0 16,-3 0 0-16,-4 0 0 16,4 0 0-16,-1 0-1 15,-3-3 1-15,0 0 0 16,-7 3 0-16,0 0 1 16,-3 0 1-16,-1-3 0 15,1 0 1-15,-1 0-1 16,1 3 1-16,-1-4-1 15,4 4 1-15,0 0-2 16,0 0 1-16,0 0-2 16,4 4 1-16,-1-1-1 0,1 3 1 15,-1 0-1 1,4 1 0-16,0-1 0 16,4 3 0-16,-8 4 0 0,4-1 0 15,4 4 0-15,-4 3 1 16,0 0-1-16,7-7 1 15,-14 7-1-15,0 9 1 16,0-3-1-16,0 0 1 16,-10-3 0-16,6 0 0 0,1 0 0 15,3-3 0-15,0 0-1 16,3-3 1-16,1-1 0 16,6 1 0-16,1-7 0 15,-1 4 0-15,5-1 0 16,-1-5 1-16,3 2 0 15,1-3 0-15,7-3-1 16,3 4 1-16,4-4-1 16,-4-3 1-16,4 6-1 15,-4-3 0-15,7-3-1 16,11 0 1-16,3-3-1 16,1 3 1-16,-1 0-1 15,8-6 1-15,-1 3-1 16,4 0 1-16,0-4 0 15,0 1 0-15,0 0 0 16,0 0 0-16,0 6-1 16,-4 0 1-16,-6 0-1 15,3-4 1-15,3 4-1 16,4 0 0-16,-7-3 0 0,14 0 1 16,-4 0-1-16,4 3 0 15,4 0 0-15,0 3 0 16,3 0 0-16,-7-3 0 15,3 3 0-15,8-3 0 16,-1 0 0-16,1 4 0 16,7-1 0-16,-4-3 1 15,56-3-1 1,-6 3 0-16,-8 0 0 16,-13-4 0-16,-1 4 0 15,4 0 0-15,-4 0 0 16,-3 4 0-16,-3-1 0 15,-8-3 0-15,4 0 0 16,-1 3 0-16,-9 0 0 16,6 3 1-16,0-6-1 15,0-3 0-15,8 0 0 16,-1 0 0-16,0 3 0 16,4-3 1-16,-4-4-1 15,11 4 0-15,-3 3 0 16,-5-3 0-16,5 3 0 15,-11 0 0-15,6 0 0 16,1 0 0-16,-3 0 0 16,2 0 0-16,1 0-1 15,4 0 1-15,3 0 0 16,-1 3 0-16,8-3 0 0,0 0 0 16,0-3 0-16,-7 0 1 15,0 3-1-15,0 3 0 16,-7-3 0-16,3-3 1 15,-3 3-1-15,-7 0 0 16,10 3 0-16,-10-3 0 16,0 0-1-16,6-6 1 15,-2 6 0-15,6-3 0 0,-3 3 0 16,3-3 0 0,4-4 0-16,-3 10 0 0,-1-6 0 15,-7 0 0-15,-3 3 0 16,0-3 1-16,-4 3-1 15,-14 6 0-15,0-6 0 16,0 3 0-16,-6-3 0 16,-8 0 0-16,-4 0 0 15,8 0 0-15,-4 0 0 16,0 0 1-16,0 4-1 16,-18-4 0-16,25 0 0 15,-7-4 0-15,0 1 0 16,4 0 0-16,-8 3 0 15,-6-3 0-15,-4 0 0 16,-11 3 1-16,-3 0-1 16,-11 0 0-16,-3-3 1 15,-8 0 0-15,-3-4 0 16,1 7 0-16,-1-3-1 0,0 3 1 16,-4-3-1-16,1 3 1 15,3-3-1-15,0 3 0 16,0 3 0-16,0-3 1 15,1 0-1-15,-1-3 0 16,-4-3 0-16,4-1 0 16,-3 1 0-16,3-10 0 15,0 1 0-15,4-7 1 16,-4 0-1-16,0-3 1 0,4-7-1 16,3-2 1-16,0-4-1 15,4 7 0-15,-4 12 0 16,0-3 0-16,-3 0-1 15,-4-3 1-15,-4-3 0 16,-3 3 0-16,-3 3 0 16,-4-6 0-16,-4-4 0 15,-3-5 0-15,0 5 0 16,-3-2 0-16,3 6 0 16,0 3 0-16,0-1 0 15,-1 1 0-15,5 7-1 16,-1-1 1-16,1 6-2 15,-1 7 0-15,-3 9-8 16,-10 19 0-16,-26 25-7 16,-24 19 1-16</inkml:trace>
  <inkml:trace contextRef="#ctx1" brushRef="#br0">2565 16353 0,'-4'-13'15,"4"1"-15,-7-13 16,4 6-16,-4 0 16,7 6-16,0 4 15,-4 3-15,4 6 16,0 0-16,0 0 15,0 0-15,0 0 16,0 0-16,0 0 16,0 0-16</inkml:trace>
  <inkml:trace contextRef="#ctx0" brushRef="#br0" timeOffset="36661.64">7976 9714 12 0,'-3'3'6'0,"-8"1"5"0,8-1 6 0,-4 0-15 16,-4-6 0-16,0 0 1 15,1 3 1-15,-1 0-5 16,-3 6 0-16,4 6 3 16,3 10 1-16,-1 7-1 15,-2 11 0-15,-1 1-1 16,-3 12 0-16,0 1 0 15,4 8 0-15,-1 1-1 16,0 3 1-16,4-6-1 16,0-7 1-16,0-6 1 15,0-6 0-15,4-7 0 16,-1-2 0-16,1-14 0 16,3 1 1-16,3-6-1 15,4-1 0-15,4-9-1 16,6-3 0-16,-3-6 0 15,8-3 0-15,2-1 0 16,1 4 0-16,0 3-1 0,3 0 0 16,-7 6 0-16,4 0 0 15,3 0-1-15,4 3 1 16,3 1 0-16,0-4 0 16,1 0-1-16,6 0 1 15,7-3 0-15,11 0 0 16,7-6 0-16,7 0 0 15,8 2 0-15,-1 1 1 0,3 0-1 16,5 3 0-16,-8 6 0 16,10 1 0-16,-2-1 0 15,-1-6 0-15,7 0 0 16,7 3 0-16,4 0 0 16,0-3 0-16,7 0 0 15,7-3 0-15,3 0 0 16,8 0 0-16,-4-3 0 15,7 6 0-15,0 0 0 16,0 3 0-16,4-3 0 16,6 0 0-16,4 3-1 15,-3 0 1-15,14-3 0 16,3 0 1-16,4-3-1 16,10 0 0-16,8-4 0 15,-8 1 0-15,4 0 0 16,0 3 1-16,-7-3-1 15,0 6 0-15,-4-7 0 16,0 10 0-16,-10 1 0 0,3-4 0 16,-6 0 0-16,-5 0 0 15,12-4 0-15,-12 1 0 16,15 0 0-16,-7-3 1 16,3-4-1-16,-3 7 0 15,0 0 0-15,-4-3 0 16,-7 3 0-16,0 6 0 15,-7 6-1-15,-3-2 1 16,-1-1 0-16,1 0 0 0,-7 0 0 16,-1-2 1-16,1-4-2 15,-4 3 1-15,0-6 0 16,-15-4 1-16,-2 1-1 16,-4 6 0-16,-8-6 0 15,-16 3 0-15,-12-1 0 16,-3 4 0-16,-10 4 0 15,-8-1 1-15,0 0-1 16,-6 0 0-16,-1 0 0 16,-7 0 0-16,1-3 0 15,-1 0 0-15,4 0 0 16,-1-3 0-16,1-3 0 16,0 3 0-16,-4-4 0 15,-3 1 1-15,-4-3 0 16,-6-1 1-16,-5-2 0 15,-6-1 1-15,-8-6-1 0,-6-3 1 32,-25-18 0-32,-1-1 0 15,1 0-2-15,3 0 1 16,4 1-2-16,4 2 1 16,6 7-1-16,4-7 0 15,3-3 0-15,4 4 0 16,0-7 0-16,4-3 0 15,-1-3 0-15,1 9 0 16,0 9 0-16,-1 10 0 0,-3 1-1 16,4 5 1-16,-4 0-1 15,0 7 1-15,0-1-1 16,0 4 1-16,-4 12-1 16,1 4 1-16,-1 9-1 15,0 9 1-15,1 6 0 16,-1 13 0-16,1-6-1 15,-4 16 1-15,0 2-1 16,0 4 1-16,0 9 0 16,0 3 0-16,-4-3 0 15,0-3 0-15,1-19 0 16,3-6 0-16,0-3 0 16,0-13 0-16,3-3 1 15,1-9 0-15,-1-3-1 16,1-7 1-16,3 0-1 15,7-6 1-15,3-6-1 16,1-7 1-16,-1-5-4 0,1 2 0 16,-8-3-12-16,-13 7 1 15</inkml:trace>
  <inkml:trace contextRef="#ctx0" brushRef="#br0" timeOffset="41002.3">18069 9686 7 0,'25'-38'3'0,"-7"20"3"15,-11 15 4-15,-4-1-9 16,-3 4 1-16,0 0 1 0,0 0 0 16,0 0-3-16,0-3 0 15,-3 6 3-15,-4 4 0 16,-4 2 0-16,0 13 0 15,-3 3 0-15,0 3 0 16,4 10-1-16,3 9 0 16,3 3-1-16,4 7 1 15,7 2-1-15,4 10 0 16,3 6-1-16,0 4 0 0,-3-10 1 16,-1-10 1-16,-3-12 0 15,0-6 0 1,0-3 1-16,-3-7 0 0,-1-6 0 15,1 0 1-15,-1-6-2 16,1-3 1-16,3 0-2 16,0-4 1-16,0-3-2 15,4-2 1-15,-1-4-1 16,1-3 1-16,-1 0-1 16,5-3 1-16,-1 3-1 15,0-3 0-15,0-1 0 16,0-2 1-16,4 0-1 15,3 0 0-15,3 3 0 16,5-4 0-16,-1 1 0 16,7 3 0-16,4 0 0 15,3 0 0-15,4-1 0 16,4-2 0-16,2 3 0 16,1 3 0-16,0 0-1 15,-3 0 1-15,-4 0 0 16,-8 0 0-16,8 0 0 0,0-3 0 15,3 3 0-15,-3 3 1 16,7-3-1-16,11-3 0 16,10-3 0-16,-4-1 0 15,15 4 0-15,-4-3 0 16,7 0 0-16,11-1 0 16,-4 4 0-16,4 3 1 15,4-3-1-15,-1 3 0 0,7 0 0 16,-3 0 0-16,7 3 0 15,0 0 0-15,3-3 0 16,8 4 0-16,-1-1 0 16,-3 0 0-16,0-3 0 15,4 0 0-15,-5 3 0 16,1 3 0-16,-7-3 0 16,0 0 0-16,7 1 0 15,-7-4 0-15,7 0 0 16,-4-4 0-16,11 1 0 15,7-3 1-15,0 3-1 16,-3 0 1-16,10 0-1 16,-3 6 0-16,3 0 0 15,-14 0 0-15,7 3 0 16,0-3 0 0,63-3 0-16,-13 0 0 15,-15 0 0-15,-14 0 0 16,4-3 0-16,0 3 0 15,-11 0 0-15,-7 3 0 16,4-3 0-16,-4 4 1 16,-3-1-1-16,-15-6 0 15,1 3-1-15,-1 0 1 16,-3 0 0-16,-11 3 1 16,4-3-1-16,-18 0 1 15,4-3 1-15,7 6 0 0,-4-3 0 16,11 0 1-16,-3 3-1 15,6-3 0-15,4 6-1 16,-7 7 0-16,0-1-1 16,-18 1 0-16,-7-1 0 15,-7 1 0-15,-14-4 0 16,-7-2 0-16,-14-1 0 16,-7-3 1-16,-7-3 0 15,-4 0 1-15,-3-3-1 16,-1 0 1-16,-2 0-1 15,-1-4 0-15,0 1 0 16,0 0 0-16,0 3-1 16,-3-4 0-16,-8 4 0 15,1-3 0-15,0 3 0 16,-4-3 1-16,0-1-1 16,0 1 0-16,0 3 1 15,3-7 0-15,-3-5 0 0,4-7 0 16,0 0-1-16,-1-9 1 15,4-10 0-15,4-9 0 16,3 6-1-16,-3 0 0 16,-1-3 0-16,-2 0 1 15,-1 3-1-15,0 3 0 16,0 0 0-16,-4 0 0 16,-3 4 0-16,-7-1 0 15,-3 4 0-15,-4-1 0 16,0 4-1-16,3 0 1 0,1 5 0 15,3 4 0-15,-4 7-1 16,1 2 1-16,3 7-1 16,0 0 1-16,0 9 0 15,0 9 0-15,0 4-1 16,0 3 1-16,0 6 0 16,0 6 0-16,-4-2-1 15,-3 2 1-15,-3 7 0 16,3 9 0-16,-1-10 0 15,5 17 0-15,6 2-1 16,5 4 1-16,2-7 0 16,1 0 0-16,-1-9 0 15,1-3 0-15,-1-10 0 16,-3-3 1-16,-3-6-1 16,-8-6 1-16,-3 0-1 15,0-1 0-15,-17 4 0 0,-8-3 1 16,4 0-1-16,-8-1 0 15,1 1 0-15,-4-4 0 16,-3 1 0-16,-4 0 1 16,0-1-1-16,0-2 0 15,4-1 0-15,-7-3 0 16,-8 0 0-16,4-2 0 16,-10-1 0-16,-8 0 0 15,-6 0-1-15,3 3 1 16,-8 1 0-16,1-4 0 0,-7 0 0 15,-7 0 0-15,0 0 0 16,3 0 1-16,-7-3-1 16,11 0 1-16,-14-3-1 15,-4-3 0-15,7 3 0 16,-14-4 1-16,0 1-1 16,-17 0 0-16,-1 3 0 15,-6 0 0-15,-19-1 0 16,1 4 0-16,-4 0 0 15,1-3 0-15,-5 0 0 16,8 0 0-16,0-3 0 16,-7 0 0-16,10 2 0 15,-7-2 0-15,-14 3 0 16,8 0 0-16,-8 0 0 16,-11 0 0-16,1 3 0 15,-8 0 0-15,-13 3-1 16,3 3 1-16,0 0 0 15,-4 4 0-15,0-1 0 0,11-3 0 16,4 4 0-16,-4-4 0 16,21 0 0-16,-4 1 0 15,15-1 0-15,14-3 1 16,7 0-1-16,-7 0 0 16,17 0 0-16,-3 1 0 15,7-1 0-15,-14 0 0 16,7-3 0-16,-11 6 0 0,8-6 0 15,-1 0 0-15,8 0 0 16,10 0 0-16,3 3 0 16,26-3 0-16,9-3 0 15,12-6 1-15,6 2-1 16,8-2 0-16,10 0 0 16,7-4 1-16,0 0-1 15,11-2 0-15,4-1 0 16,6 0 0-16,0 1 0 15,4 2 0-15,0 4 0 16,3-4 1-16,-3 4-1 16,4-4 0-16,3-6 0 15,0 1 0-15,3-7 0 16,1-4 1-16,-1-5-1 16,4-4 0-16,0-6 0 15,0 4 1-15,-3-1-1 0,-1-3 0 16,-3 0 0-16,-4 3 0 15,1 10 0-15,-4 3 0 16,3-1-1-16,1 4 1 16,-5 3 0-16,5 4 0 15,-1-1-1-15,4 6 1 16,4 4 0-16,-1 3 0 16,1 6-1-16,6 3 1 15,-3 6-6-15,0 4 1 16,-7 15-11-16,-11 13 0 0,-17 34-1 15,-14 16 1-15</inkml:trace>
  <inkml:trace contextRef="#ctx0" brushRef="#br0" timeOffset="46915.16">5253 8103 19 0,'-32'-13'9'0,"0"-6"-3"0,25 13 9 15,-3-4-14-15,3-2 1 16,-4-1 0-16,8 1 0 0,-8-4-3 15,-3 4 1-15,3-1 3 16,1 4 1-16,-1-1-2 16,-3 4 1-16,-4 0-1 15,-3 3 0-15,-11 3 0 16,-13 0 0-16,-8 6-2 16,-7 3 1-16,3 4 0 15,-3 2 0-15,4 1 0 16,10 0 0-16,-3 12-1 15,10 3 1-15,0 10 0 16,-3 6 0-16,-4 10-1 16,-4 9 0-16,1 21 0 15,7 7 0-15,-1-6 0 16,-3 13 0-16,15-17 0 16,-1 10 0-16,14-3 0 15,11-6 0-15,14-13 0 16,11-3 0-16,14-13 0 0,17-9 1 15,4-9-1-15,14-10 1 16,11-9-1-16,-8 0 1 16,4-6 0-16,15-10 0 15,-12-13 0-15,-6-9 1 16,6-9 0-16,4-13 0 16,-10-9 0-16,7-3 1 15,-8-7-1-15,4-5 0 16,-10-11-1-16,-15-12 1 15,-7-2-2-15,-13-8 1 0,-15 7-1 16,-18-6 1-16,-13 0-1 16,-15-7 1-16,-7 20-1 15,-7 5 1-15,-7 7-1 16,-3 6 1-16,3 19-2 16,-14 16 1-16,-7 15 0 15,-7 20 0-15,-25 36-1 16,4 29 0-16,-25 19 0 15,7 9 1-15,0 29-2 16,17-1 0-16,26 10-6 16,27 28 1-16,29 0-6 15,25-9 0-15</inkml:trace>
  <inkml:trace contextRef="#ctx0" brushRef="#br0" timeOffset="53237.71">12527 7435 3 0,'-14'-51'1'0,"0"33"-1"0,17 11 1 16,1-2-2-16,3 0 0 15</inkml:trace>
  <inkml:trace contextRef="#ctx0" brushRef="#br0" timeOffset="53567.88">12584 7206 24 0,'7'-7'12'0,"-4"1"-15"0,-3-3 25 0,0-1-21 16,-3 1 1-16,-4 3 0 15,0 9 0-15,-4-3-3 16,-3 6 0-16,-7 10 1 15,0 15 1-15,-1 4-1 16,-2 15 0-16,-5 6 0 16,-6 7 0-16,-4 3 0 15,-7-10 0-15,1 1 2 16,2 2 0-16,-6-2 0 16,3-7 1-16,4 0-1 15,6-3 1-15,8 3 0 16,18-3 0-16,6-6-2 15,8-6 0-15,10-7-1 16,0-6 1-16,0-13-1 0,0-3 1 16,-3-6-2-16,-4-12 0 15,-7-4-5-15,-7-6 0 16,-7-6-4-16,-8 3 0 16</inkml:trace>
  <inkml:trace contextRef="#ctx0" brushRef="#br0" timeOffset="54001.25">11903 7761 20 0,'-7'-7'10'0,"3"11"-11"15,4-4 11-15,0 0-10 16,0 0 0-16,4 3 2 15,-4-3 0-15,-4 12-2 16,4 7 1-16,-3 3 1 16,3 3 0-16,-4-3 0 15,1 6 0-15,3 4 0 16,3 2 0-16,4 4 0 16,0-1 0-16,0-2 0 15,4-7 1-15,-8 0 0 16,1-6 0-16,-4-3 1 15,3-3 0-15,1-7-1 16,3-6 1-16,7-6-2 0,11-9 1 16,3-4-1-16,4-12 0 15,7-4-2-15,6 1 1 16,5 3-1-16,-1-4 0 16,-6 4 0-16,-1 0 0 15,0 0-2-15,-6 0 0 16,-1 2-7-16,-14 5 0 15,-18 8-3-15,-17 7 0 16</inkml:trace>
  <inkml:trace contextRef="#ctx0" brushRef="#br0" timeOffset="61569.87">9363 15086 24 0,'-14'-13'12'0,"17"4"-12"16,1 3 13-16,-4-4-13 15,0 1 0-15,3 0 0 16,-3-1 0-16,4 4 1 16,-4-7 0-16,0 7 2 15,0 6 0-15,0 0 0 16,0 0 1-16,10-6-1 16,-3 3 1-16,11-7-1 15,7 1 1-15,3-7-2 16,7 0 0-16,11-2-1 15,7-1 1-15,3 0-1 16,1 3 0-16,-8 4-1 16,-6-1 1-16,-8 1-1 15,-10 2 1-15,-4 7 1 0,-7-3 0 16,-7 3 1-16,-4 0 0 16,-3-1 0-16,-7 1 0 15,-10 3 1-15,-8 0 0 16,-7 3-1-16,-7 4 0 15,-10-1 0-15,-7 13 0 16,-4-4 1-16,-7 7 0 16,-4-3 0-16,1 3 0 15,10-9-1-15,10-1 1 0,22-5-2 16,10-4 1 0,18-3-4-16,18-10 1 15,10 1-1-15,7-4 1 0,11 4-1 16,7 0 1-16,7 5-1 15,7-5 1-15,0 6 0 16,-7-3 0-16,-3-1 0 16,-11 7 0-16,-8 0 0 15,-6-3 0-15,-11 3 0 16,-3 0 1-16,-11 0 0 16,-11 3 0-16,-10 0 0 15,-21 4 0-15,-11 5-1 16,-10 4 1-16,-8-4 0 15,1 1 0-15,3-4-1 16,7-5 1-16,7 2-1 16,4-6 1-16,3 0-5 15,14 3 1-15,8-6-11 16,6 3 0-16,4 3-6 16,10 3 0-16</inkml:trace>
  <inkml:trace contextRef="#ctx0" brushRef="#br0" timeOffset="63534.42">9606 17410 21 0,'-17'-19'10'0,"9"-6"-6"15,8 18 10-15,-3 1-13 16,-1 0 1-16,1 3 2 15,-1 0 1-15,-3 3-5 16,-3 3 0-16,-4 3 4 16,-4 0 1-16,-3 1 0 15,0 2 1-15,-1-3-1 16,1 0 1-16,0-2-1 16,0-1 1-16,10 0-2 15,4 0 0-15,-3-3-2 16,10 0 0-16,0 0-2 0,10-3 1 15,8 3-2-15,7 0 1 16,3 0 0-16,4 0 0 16,-1 0 0-16,5 0 0 15,2-3-1-15,12 0 1 16,-1-4 0-16,1 1 0 16,-8-3 0-16,-3-1 0 15,-7 1 0-15,-8 3 0 0,-10 2 1 16,-7 1 0-16,-7 3 0 15,-17 0 1-15,-15 7 0 16,-10-1 0-16,-8 3 1 16,-6 1 0-16,-4-1 0 15,3-3 0-15,8 1-1 16,7-4 1-16,3-3-2 16,11 0 1-16,6-3-2 15,12-4 0-15,6 1-1 16,8 0 0-16,6 0 0 15,15 2 0-15,3 4-1 16,8 0 1-16,-5 0 0 16,12 0 1-16,10 0-1 15,3 0 1-15,-3-3-1 16,0 0 1-16,-4 0 0 16,-6 0 1-16,-8 0-1 15,-3 0 0-15,-11-1 1 16,-11 1 0-16,-13 3-2 0,-11 0 1 15,-29 3-3-15,-16 7 1 16,-19 2-6-16,-10 1 0 16,-18 9-9-16,-14 9 0 15</inkml:trace>
  <inkml:trace contextRef="#ctx0" brushRef="#br0" timeOffset="74419.28">12093 14816 5 0,'4'0'2'0,"-8"7"1"16,4-7 2-16,0 3-4 16,-7 0 1-16,-3 6 0 15,-5 1 0-15,-2-1-3 16,-8 0 1-16,4 1 2 16,0-1 0-16,3 4-1 15,4-4 1-15,3-3-1 16,1 4 0-16,3-1 0 15,0-2 0-15,7-1 0 16,7 3 0-16,-4-6 0 16,4 4 1-16,0-4-1 0,1 0 0 15,2-3 1-15,1 3 0 16,3 0 0-16,3-3 0 16,5 0-1-16,-1-3 1 15,3-6-1-15,8-1 1 16,7 1-1-16,0-4 0 15,3 4-1-15,1 3 1 16,2-1-1-16,1 7 1 16,7 0-1-16,0-3 1 15,0 3-1-15,7-3 1 0,11 0-1 16,6-6 0-16,4 2 0 16,4-2 1-16,3-4 0 15,0 1 0-15,4 2 0 16,-7 1 0-16,6 6 0 15,-2 0 1-15,-1 0-2 16,0 3 1-16,4 0-1 16,-4 0 1-16,14 6-1 15,4-6 0-15,7 3 0 16,7-3 0-16,0 0 0 16,3 3 0-16,4 0 0 15,-3 3 0-15,-8 4 0 16,8-1 0-16,-15-2 0 15,0 5 0-15,1-6 0 16,-8 4 0-16,7-4 0 16,-3 0 0-16,7-6 0 15,7 0 0-15,11 0 0 16,-1-3 0-16,8-3 0 0,-1-3 0 16,11 9 0-1,-6-4 0-15,6 4 0 0,-4 0 0 16,5-3 0-16,-8 0 1 15,7 0-1-15,-7-3 0 16,0 3-1-16,4-4 1 16,6-2 0-16,-2 3 0 15,-5-4 0-15,11-2 1 0,1 5-1 16,-1-2 0-16,4-4 2 16,10 1 0-16,-3 9-1 15,-15-3 1-15,15 2-1 16,-11 8 1-16,-3-4-1 15,7 0 1-15,-4 3-2 16,0 3 1-16,-3-3-2 16,7 0 1-16,0 7 0 15,-1-1 0-15,15-3 0 16,-11 4 0-16,8 2 0 16,3-2 0-16,-4 2 0 15,0 1 0-15,-17 2 0 16,3 7 0-16,-7-3 0 15,4-6 0-15,-14-7 0 16,6 0 1-16,1 4-1 16,3 2 0-16,4-2 0 15,10 2 0-15,4 4 0 16,-14 0 0-16,6-1 0 0,-9 1 0 16,6 0 0-16,-18-7 0 15,4-3 0-15,-10 0 0 16,-18-2 0-16,-4-4 0 15,-17-4 0-15,-7-2 0 16,-15 0 0-16,-6-3 0 16,-11-1 0-16,-4 1 0 15,-3-1 0-15,-7-2 1 16,-1-1-1-16,-2 1 0 0,3 5 0 16,-8 1 0-1,1-6 0-15,-7-4 0 0,3-6 0 16,0-6 1-16,0-13-1 15,-3-3 0-15,-7 0 0 16,-8 0 1-16,1-3-1 16,-8 0 0-16,-6 0 0 15,-8 3 0-15,4 0-1 16,0-9 1-16,0-3 0 16,0-7 0-16,0 3 0 15,0 1 0-15,0-1 0 16,0 1 0-16,0 8 0 15,0 1 1-15,0-6-1 16,0-1 0-16,-4-2 0 16,-7-4 0-16,1 13 0 15,-8 0 0-15,-3 3-1 16,-4 3 1-16,-7 3 0 16,8 3 0-16,-12 7 0 15,-6 3 0-15,-1 3 0 0,-2 0 0 16,-12 9 0-16,-7-3 0 15,1-3 0-15,-4 6 0 16,-7-5 0-16,0 2 1 16,-8 0-2-16,-6 0 1 31,-60-3 0-31,10-3 0 16,4 6 0-16,18 7 0 0,-11 2 0 15,17 1 0-15,-6 3 0 16,-4 2 0-16,0 4 0 15,3-3 1-15,-10 3-1 16,-3 0 0-16,-12-3-1 16,8 0 1-16,-14 0 0 15,-4 0 0-15,4 3 0 16,-14-3 0-16,3 9 0 16,4-6 0-16,-4 3 0 15,0 0 1-15,7 3-1 16,8 4 0-16,-15-1-1 15,4 7 1-15,-4-3 0 16,-21 2 1-16,3-5-2 16,-6-1 1-16,-8 7 0 15,4-1 0-15,0-2 0 16,0-1 0-16,7-2 0 16,0-4 0-16,11-3 0 0,-1 4 1 15,12-4-1-15,-8 0 0 16,7 6 0-16,0-3 0 15,-10 1 0-15,3 2 0 16,-7-3 0-16,-10 1 0 16,-1 2 0-16,1-3 0 15,-4 1 0-15,-1-1 0 16,23-3 0-16,-8 3 0 16,14 1 0-16,7-4 0 0,18 0 0 15,-4 0 0-15,11 3 0 16,7-3 0-16,7 1 0 15,-3-1 0-15,-4 0 0 16,7 3 0-16,-11 0 0 16,8 1 0-16,0-1 0 15,-1 3 0-15,15 1 0 16,3-4 0-16,7 0 0 16,14-3 0-16,1 1 0 15,6-4 1-15,4-4-1 16,7-2 0-16,7 0 0 15,11-4 0-15,-1 1 0 16,-3 0 1-16,-3-1-2 16,3 4 1-16,-14 6 0 15,-11 3 0-15,1 7 0 16,-8 5 0-16,0-2-1 16,8-1 1-16,-1 4 0 0,4 3 1 15,0 3-1 1,0 0 0-16,14 0 0 0,0 0 0 15,0 0-1-15,0-10 1 16,7 4 0-16,4-4 0 16,3-2 0-16,0-4 0 15,4 3 0-15,3 4 0 16,7-1 0-16,7 1 0 16,8-4 0-16,3 4 0 15,7 0 0-15,7-1 0 0,10 1-1 16,1 2 1-16,3-2 0 15,0-1 0-15,-3 1-1 16,-8 9 1-16,-6 6 0 16,-8 7 0-16,-3-4 0 15,-4 10 0-15,1 9 0 16,6 3 1-16,4 4-1 16,3-1 0-16,8-15 0 15,0 0 0-15,3 2 0 16,-4-2 0-16,4 0-1 15,0-3 1-15,4-4 0 16,-1-6 0-16,4-3 0 16,1 1 0-16,-1 5 0 15,-4-6 0-15,1 0 0 16,-4 0 0-16,4-3 0 16,-4 0 1-16,0-3-1 15,0 3 0-15,3-6 0 0,4-1 1 16,-3-2-1-16,0-4 0 15,6 1 0-15,1-4 0 16,3 0 0-16,0-3 1 16,4-3-1-16,0 0 0 15,3 0 0-15,0 3 0 16,0 0 0-16,-7 4 0 16,1 2-1-16,-8 4 1 0,-4 2 0 15,-6 4 0-15,-4-3 0 16,-4-7 1-16,1-6-1 15,3 1 0-15,7 2-2 16,7 0 1-16,4-6-7 16,3 0 1-16,-4 0-4 15,-10 3 0-15</inkml:trace>
  <inkml:trace contextRef="#ctx0" brushRef="#br0" timeOffset="76131.7">11987 14782 6 0,'-38'6'3'0,"41"-6"-1"0,4 0 4 15,4 0-6-15,3 3 0 16,4 0 0-16,-1 4 0 15,1-1 0-15,3 3 1 0,4 1 0 16,-1-1 0-16,8-3 1 16,0 1 0-16,7-4 0 15,3 0 1-15,7-3-1 16,11 0 1-16,4-3-1 16,-1-4 1-16,4 1-2 15,4 3 1-15,-1 3-2 16,-10 6 1-16,4 1-1 15,-1 2 1-15,8-6-1 16,-7 0 1-16,-1-3-1 16,4-3 1-16,4-3-1 15,-4 0 0-15,3-10 0 16,4-3 0-16,-3-3 0 16,-4-3 0-16,3 3 0 15,1-3 0-15,-4 6 0 0,-18 4 1 16,4-14-1-16,-7 1 0 15,-14-10 0-15,-7 4 1 16,-11 0-1-16,-7-10 0 16,-4-10 0-16,-6-12 0 15,-8 1 0-15,-6 2 0 16,-8-3-1-16,-10 6 1 16,3 7 0-16,0-3 1 15,-7 2-1-15,-7-5 0 0,-3-1 0 16,-4-6 1-16,-10 10-1 15,-11 6 1-15,3 3-1 16,-14 3 0-16,-3 3 0 16,0 3 0-16,-11 4 0 15,-3 12 0-15,-8 6-1 16,5 1 1-16,-8 11 0 16,-11 8 0-16,4 11-1 15,-3 4 1-15,10 3 0 16,-3-3 0-16,3 9 0 15,7 10 0-15,7 6 0 16,4-4 0-16,10 11 0 16,11-4 0-16,3 3 0 15,8 9 0-15,17-2 0 16,11 21 0-16,10 7 0 16,11-7 0-16,11 1 0 15,10-1 1-15,7 0-1 16,0-5 0-16,14 2 0 15,11-3 1-15,3 0-1 16,4-12 0-16,3-7 0 0,4-9 0 16,7-3 0-16,7-1 0 15,11 4 0-15,7-9 0 16,24-1 0-16,4-2 0 16,17-4 0-16,-3-3 1 15,11-6-1-15,-15-7 0 16,4-2 0-16,-14-4 1 15,-3-3-1-15,-1-6 0 0,-7 0 0 16,-10 0 0 0,-11-4 0-16,4-2 0 0,-4-7 0 15,-7-9 0-15,7 0 0 16,4-12 1-16,-4-17-1 16,-7-21 0-16,7 3 0 15,-10-7 1-15,-11 4-1 16,-11-13 0-16,-14-3 0 15,-13 4 0-15,-19 2 0 16,-13 0 0-16,-8 10 0 16,-10 9 0-16,-15-3 0 15,-13 0 0-15,-1 10-1 16,-6-4 1-16,-4 0 0 16,-4 10 0-16,-10 6 0 15,-18 6 0-15,-3 7 0 16,-14 5 0-16,-15 7-1 15,-6 13 0-15,-15 9-6 16,-3 25 1-16</inkml:trace>
  <inkml:trace contextRef="#ctx0" brushRef="#br0" timeOffset="77255.67">13134 14835 7 0,'14'3'3'0,"7"-9"3"0,-17 0-4 0,-1 3-2 15,-3 3 1-15,0 0-1 16,-10 0 1-16,-15 3-2 15,-7 3 1-15,-7 0 0 16,-6 0 1-16,-1 7-1 16,3-4 1-16,8-2 0 15,14-1 1-15,14-3 0 16,17-3 0-16,12 0 0 16,23 0 1-16,5-6-2 15,6-4 1-15,8 1-2 16,3-4 1-16,-4 1-1 15,-10 3 1-15,-10-1-1 16,-12 1 0-16,-13 2 0 16,-22 4 1-16,-13 0-1 0,-15 0 0 15,-7 0 0-15,-7 0 1 16,-7-3-1-16,4-1 1 16,3 1-1-16,0 0 0 15,8 6 0-15,6-3 1 16,11-1-1-16,7 1 1 15,10 6-2-15,8-3 1 16,6 4 0-16,15 5 1 16,10 0-1-16,4-2 0 0,7-1 0 15,10-3 0-15,1 0 0 16,-4-6 0-16,-8 3 0 16,-9-6 0-16,-8 0 0 15,-10 2 0-15,-11 4 0 16,-14 4 1-16,-11-1-1 15,-14 3 1-15,-3 0-1 16,0 0 0-16,-4 1 0 16,0-4 0-16,4 0 0 15,14 0 0-15,6 0 0 16,15 0 0-16,11-3 0 16,7 4 0-16,10-4 0 15,14 6 0-15,4-3 0 16,0 3 0-16,-11 13-5 15,-14 3 1-15,-38 12-2 16,-36 10 1-16</inkml:trace>
  <inkml:trace contextRef="#ctx0" brushRef="#br0" timeOffset="81821.38">14834 14986 7 0,'-3'-4'3'0,"3"14"0"16,0-10 4-16,0 0-7 15,0 3 0-15,0 0 0 16,0 0 1-16,0 0-1 16,0 1 1-16,-4-1 1 15,4-3 0-15,0 0 0 16,0 0 1-16,0 0-1 16,0 0 1-16,0 0-1 0,0 0 0 15,0 0-2 1,0 0 1-16,-3 3-1 0,-4 0 0 15,-4 0 0-15,1-3 1 16,-1 0-1-16,0 0 1 16,1-3-1-16,-4 0 1 15,0-3 0-15,-1 2 0 16,1-2-1-16,4 0 0 16,-4 6 0-16,7-3 1 15,0 0-1-15,-1-1 1 0,1 4-1 16,0 0 0-16,0 0 0 15,0 0 1-15,0-3 0 16,0-3 0-16,0-3 0 16,0-4 0-16,3-3 0 15,4-2 0-15,4-1-1 16,0-3 1-16,-1 0-1 16,4-6 0-16,-3-1 0 15,-4-2 0-15,3 3 0 16,-3 0 0-16,0-4 0 15,4 1 0-15,-4-7 0 16,3-2 0-16,4 5 0 16,4-6 1-16,3-6-1 15,4-9 0-15,6-13 0 16,5 0 1-16,-5 3-1 16,-3 3 1-16,4 7-1 15,-4-1 0-15,-3 4 0 16,0 3 0-16,-4 6 0 15,0-3 0-15,3 3-1 0,5-6 1 16,2 6 0-16,8 6 0 16,7 1 0-16,3-1 0 15,18 0 0-15,7-2 0 16,14 2 0-16,11 7 0 16,0 6 0-16,-1 3 0 15,-2 3 0-15,-12 9 0 16,1 1-1-16,-1 6 1 15,5 3 0-15,-12-3 0 0,8 6 0 16,6 0 0-16,-2 3 0 16,13 1 0-16,11 5 0 15,-4 4 1-15,0-1-1 16,-3-2 0-16,3 6 0 16,-3-3 1-16,-14-1-2 15,-15-2 1-15,-6 2 0 16,-8 7 0-16,-3 7 0 15,-7 5 0-15,-4 1 0 16,4 5 0-16,-14 4 0 16,0-3 1-16,3-3-1 15,7-4 0-15,8 4 0 16,-1-1 0-16,1 1 0 16,-8-3 0-16,-7-4 0 15,-7 13 0-15,-6 0 0 16,-8 3 0-16,-14 0-1 15,-7 6 1-15,-11-9 0 0,-3 3 0 16,0-3 0-16,-1-3 1 16,5-1-1-16,3 1 0 15,3-6 0-15,4-4 0 16,0 4 0-16,0 8 0 16,-4-2 0-16,-3 0 0 15,-3 3 0-15,-8 3 0 16,-10-3 0-16,-11-10 0 15,0 1 0-15,-10-4 0 0,-12-6 0 16,-2 0 0-16,6-6 0 16,-6-3 1-16,-4-7 0 15,3-9 0-15,-3-3-1 16,-7-3 0-16,0-4 0 16,3 4 1-16,-13 0-1 15,-5 3 0-15,-13-4 0 16,-7 4 0-16,-15-3 1 15,0 0 0-15,-10 0-1 16,11-1 1-16,3-2-1 16,10-10 1-16,12-3-1 15,2-12 1-15,12-7-1 16,9-3 0-16,12 3 0 16,10 0 1-16,3 1-1 15,1-1 0-15,7-3 0 16,3 13 1-16,3-7-1 15,12 3 0-15,2-2 0 0,5-4 0 16,6 0 0-16,4-3 0 16,3-9-1-16,4 12 1 15,4 1 0-15,3-4 1 16,10 0-1-16,8 0 0 16,7 6 0-16,-1-6 0 15,1 0 0-15,-4 1 0 16,0 5 0-16,1-6 0 0,-1 0 0 15,3-6 0 1,5 12 0-16,6 1 0 0,14 2 0 16,4 1 1-16,21 2-2 15,8 1 1-15,16 0 0 16,5 6 0-16,17 6 0 16,-8-3 0-16,12 6 0 15,3 7 0-15,3 6 0 16,-3-4 0-16,15 4 0 15,-8 6 0-15,7 4 0 16,-21 2 0-16,-7 3-2 16,-11 10 1-16,-3 4-1 15,-15 2 1-15,-13 16-3 16,-8 9 1-16,4 10-6 16,0-1 1-16</inkml:trace>
  <inkml:trace contextRef="#ctx0" brushRef="#br0" timeOffset="83638.2">16203 14979 8 0,'-32'-6'4'0,"18"12"1"15,14-6-2-15,0 0-3 16,0 0 0-16,0 0 0 16,0 0 0-16,-3 3 0 15,-8 1 0-15,-10 5 0 0,-7 0 0 16,-4 7 0-16,-3 0 0 16,-11-7 0-16,-4-3 0 15,1 1 0-15,-4-4 0 16,-10-3 0-16,-8 0 1 15,4 3-1-15,-7 0 1 16,-7-3-1-16,3 0 1 0,-3-3 0 16,-4 0 0-1,4-3-1-15,14-4 1 0,0-2 0 16,0-1 0-16,4-9 1 16,6-6 0-16,11-10-1 15,8-9 1-15,2-6 0 16,5 6 0-16,6-3-1 15,4-7 0-15,3 1-1 16,4 3 1-16,-4-4-1 16,1-6 0-16,-1-9 0 15,0 6 0-15,1-3 0 16,6 4 1-16,4 2-1 16,11 10 0-16,10-4 0 15,10-6 0-15,12 10-1 16,17-7 1-16,10-8 0 15,25 8 0-15,11 7 0 16,21 2 0-16,0 4-1 16,14 4 1-16,-10 8 0 0,6 4 1 15,-10-1-2-15,7 10 1 16,-4 4 0 0,1 8 0-16,-8 7 0 0,4 6 0 15,7 10 0-15,4 5 0 16,-4 11 0-16,0-7 0 15,3 18 0-15,-10 11 0 16,-17 8 0-16,-15 4 0 16,-21 6 0-16,-21 3 0 0,-25 13 0 15,-14 9 0-15,-11 9 0 16,-13-9 1-16,-8 0-1 16,4-3 0-16,7 3 0 15,7-3 0-15,10 3 0 16,4-21 0-16,0-4-2 15,-7-4 0-15,-10 1-3 16,-22-6 0-16</inkml:trace>
  <inkml:trace contextRef="#ctx0" brushRef="#br0" timeOffset="95272.48">17173 13788 11 0,'-7'6'5'0,"-3"-28"-2"0,6 19 6 0,1-3-6 15,-5-1 1-15,1 1 2 16,-3 0 1-16,-1-7-8 16,1 1 0-16,-1 2 6 15,-3-5 0-15,3-4-1 16,-6 6 0-16,-8 1-2 15,0 2 1-15,-6 7-1 16,-8 6 0-16,-7 4-1 16,-3 8 1-16,-4 7-2 15,-4 16 1-15,4-4-1 16,-3 10 1-16,-1 10-1 16,1 8 0-16,3 10 0 15,4 16 0-15,10-6 0 16,4 6 1-16,6-4-1 15,8 4 1-15,11 3 0 16,6-6 1-16,11-7 0 16,11-15 1-16,14-13 0 15,6-6 0-15,8-10 0 0,18-15 1 16,3-13-2 0,3-9 1-16,8-16 0 0,-1-9 0 15,-2-9-2-15,-1-7 1 16,7-13-1-16,-21 16 1 15,14-31-1-15,-7-6 0 16,-7 0-1-16,-11-7 0 16,-6-3 0-16,-15 3 1 0,-14 4-1 15,-14 3 0 1,-11-1 0-16,-13 4 1 0,-15 3-1 16,-11 15 0-16,1 7 0 15,-11 12 0-15,-10 10 0 16,2 13 0-16,-2 21-1 15,-4 19 1-15,3 22-1 16,8 19 0-16,6 18 0 16,4 20 0-16,1 12 0 15,6 6 1-15,0 10 0 16,7-7 0-16,4-2 0 16,6-14 0-16,8-11 0 15,11-14 0-15,17-8-1 16,17-20 1-16,8-15-1 15,25-19 1-15,17-19-4 16,28-16 0-16,18-24-11 16,14-39 1-16</inkml:trace>
  <inkml:trace contextRef="#ctx0" brushRef="#br0" timeOffset="99386.85">17417 14961 6 0,'-25'-4'3'0,"11"1"2"16,14-3 3-16,0 0-5 15,0-4 0-15,0 1 1 16,3 3 1-16,8-4-6 0,3 4 0 15,0 3 3-15,4 6 1 16,-4 0-2-16,0-3 1 16,-3 0-1-16,-4 3 0 15,0-3-1-15,0 0 0 16,-4-6 2-16,4-3 0 16,0 5-1-16,4 1 0 15,0 0 1-15,3 3 0 0,3 3 0 16,5 10 0-16,6 2-2 15,11-2 1-15,6 0 0 16,8 2 0-16,7 4-1 16,11-3 1-16,21-4-1 15,17 1 1-15,11-1-1 16,3-5 1-16,22-1-1 16,-7-3 1-16,3 0-1 15,-4-3 1-15,4 3-1 16,-10 0 1-16,-11 4-2 15,-7-1 1-15,-7 0 0 16,-4-3 0-16,-3 1 0 16,-4-1 1-16,-17-3-1 15,10-3 0-15,-7-10 1 16,-4-3 0-16,8 1-1 16,3-4 1-16,-3-6 0 15,-4-10 0-15,0-6-1 16,-7-15 0-16,-10 6 0 15,-8-3 1-15,-6-7-1 0,-12 4 1 16,-6-4-1 0,-7-9 0-16,-7-6 0 0,-4-4 1 15,-4 4-1-15,8 3 1 16,0 6-1-16,3 10 0 16,-4 2 0-16,1 1 0 15,-7 6 0-15,-8-3 1 16,-10-4-1-16,-14-2 0 15,-4 0 0-15,-21 2 0 16,-7 1 0-16,0-7 1 0,-10 7-1 16,-11-3 0-16,3-10 0 15,8 0 1-15,-8 0-1 16,-3 3 0-16,14 13-1 16,-7 3 1-16,-14 13 0 15,-14 9 0-15,-18 9-1 16,-14 7 1-16,-18-1 0 15,-6 10 0-15,-8 0-1 16,-7 10 1-16,-7-1 0 16,7 0 1-16,1 7-1 15,20 3 0-15,4 6 0 16,14 3 0-16,17 7-1 16,8 2 1-16,7-5 0 15,3 5 0-15,15 10-1 16,2 0 1-16,8 13 0 15,0 12 0-15,11-3 0 0,10 6 1 16,4-12-1-16,-1 6 0 16,-2 0 0-16,2 0 0 15,1 9-1-15,0 4 1 16,-1-1 0-16,8-12 0 16,7 0-1-16,14 3 1 15,24-9 0-15,26 6 0 16,16 6 0-16,30 7 0 15,38-4 0-15,14-12 0 0,14 0 0 16,21 3 1 0,4-6-1-16,-14-13 1 0,3 3-1 15,-10 1 0-15,-4-7 0 16,-14-10 1-16,11-12-1 16,-8-6 0-16,15-9 0 15,3-14 0-15,14-8 0 16,4-1 1-16,21-9-4 15,-7-9 1-15,-3-10-8 16,-1 4 1-16</inkml:trace>
  <inkml:trace contextRef="#ctx0" brushRef="#br0" timeOffset="105930.8">21922 14873 13 0,'49'-10'6'0,"-24"4"-5"0,-18 6 6 15,3 3-7-15,-3-3 0 16,0 3 1-16,-7 0 0 15,-7 1-1-15,-7-1 0 0,-21 3 1 16,-14-3 0-16,-22 0 1 16,-17 0 1-16,-7 10 0 15,-8-7 0-15,1 4 0 16,0 2 1-16,14-2-1 16,13-1 0-16,15 0-2 15,15-5 1-15,13-1-1 16,14-3 0-16,18-3-1 15,14-4 0-15,18 1 0 16,7 0 0-16,17-4 0 16,1 1 1-16,-1 3-1 15,1-1 1-15,-4 1 0 16,-8 3 0-16,-6-6 0 16,-14 9 0-16,-11 0 0 15,-7 0 0-15,-10 6-1 16,-12-3 1-16,-2 0-1 15,-8 6 1-15,-7 7-1 16,-10-3 1-16,3 2-1 0,4 4 0 16,0 3 0-1,3 0 0-15,4 0 0 0,7-3 0 16,3-7 0-16,11-5 1 16,7-7-1-16,10-7 1 15,12-5 0-15,16-4 0 16,12 1 0-16,17-4 0 15,21-3 0-15,7 6 1 0,8 0-1 16,6 7 0-16,-3 6 0 16,-7 6 0-16,-22 0-1 15,-17 3 1-15,-21 4-1 16,-21 2 0-16,-25-2 0 16,-22-1 1-16,-10 1-1 15,-24-4 0-15,-1-3 0 16,-20 0 0-16,-8 0 0 15,0 7 0-15,-10-1 0 16,7 0 0-16,0 1 0 16,10 2 0-16,18 1 0 15,14-1 0-15,21 1 0 16,22-4 0-16,24 1 0 16,17-4 0-16,19 0 0 15,17-2 0-15,18-4 0 16,3 0 0-16,-14 0 0 15,-4 0 0-15,-6-4 0 16,-15 4 1-16,-13-3-1 16,-22 3 0-16,-14 0 0 15,-11 3 0-15,-21 4-1 0,-17-1 1 16,-11 3 0-16,4 7 0 16,-8 6 0-16,1-3 0 31,-1 0 0-31,22-4 0 15,17-2 0-15,14-1 1 16,18-5-1-16,15-7 0 0,13-7 0 16,21-8 0-16,8-1 0 15,-1 3 1-15,-6 4-2 16,-8 3 1-16,-10 0 0 16,-11-1 0-16,-17 1 0 15,-15 0 0-15,-31-4-1 16,-25 4 1-16,-21-3 0 15,-11-1 1-15,-14 1-1 16,8-1 0-16,16 4 0 16,19 3 0-16,24 3-4 15,29 3 0-15,27 7-7 16,11 2 1-16</inkml:trace>
  <inkml:trace contextRef="#ctx0" brushRef="#br0" timeOffset="111425.71">22994 14964 7 0,'-39'-10'3'0,"-21"4"1"0,46 0 3 16,-7-1-4-16,-4 1 0 0,1 0 1 15,-1 0 1-15,4-1-7 16,3 4 1-16,4 3 4 16,7 0 0-16,7 0-2 15,7 3 1-15,11 4-2 16,6-4 1-16,5 3 0 16,9 0 0-16,12-6-1 15,-1-3 1-15,15-3-1 16,6-4 1-16,8-2-1 15,14-1 1-15,-1 4-1 16,5 3 1-16,9 6-1 16,-6 9 0-16,0 10 0 15,0-3 0-15,-8-1 0 16,8-5 1-16,-7-1-1 16,-7 1 1-16,-11-1-1 15,-11-3 1-15,-3 0-1 16,-7 1 0-16,-14-4 0 15,-7 0 0-15,-11 0 0 0,-7-3 0 16,-14 0 0 0,-4 0 0-16,-13-3 0 15,-19 0 1-15,-13-3-1 0,-11 6 1 16,-18-7-1-16,-6 4 1 16,-19-6-1-16,-6-1 1 15,-18 1-1-15,4 3 0 16,-11 3 0-16,10 3 0 0,-3 3 0 15,14 0 1 1,11 3-1-16,10 0 0 0,15-2 0 16,13-1 1-16,25-3 0 15,18 0 1-15,21-7-1 16,21 1 1-16,22 0-1 16,27-4 1-16,18 1-1 15,11 3 0-15,3-1-1 16,8 1 0-16,6 3 0 15,-10 3 0-15,-4 0 0 16,1 0 0-16,-8 3 0 16,0 0 1-16,-10 0-1 15,-4 1 0-15,-14-1 0 16,-11 0 0-16,-13 3 0 16,-11-3 0-16,-15 0 0 15,-13 4 1-15,-22-1-1 16,-21 0 0-16,-21-3 0 15,-17 1 0-15,-29-4 0 16,-18 3 1-16,-17-3-1 16,-17 0 0-16,6 0 1 0,0 0 1 15,29 6-1-15,17-3 0 16,18-3 0-16,17 3 0 16,15 0 0-16,17 4 0 15,14-1-1-15,11 0 0 16,10-3 0-16,12-3 0 15,13 0 0-15,18-6 0 16,20 0 0-16,23-10 1 0,20 0-1 16,14-2 0-16,29 2 0 15,14 3 0-15,3 7-1 16,7 6 1-16,-10 3 0 16,-7 10 0-16,-29 2 0 15,-10-5 1-15,-21-4-2 16,-22 0 1-16,-17 1 0 15,-14-4 1-15,-21-6-1 16,-15-4 1-16,-17 4-1 16,-21-3 0-16,-18 0 0 15,-25-1 1-15,-17 7-1 16,-21 0 0-16,-18 4 0 16,-7 5 0-16,-25-6-1 15,-11 0 1-15,1 4 0 16,7-4 0-16,10-3 0 15,18 0 1-15,28-3-1 16,25-4 0-16,35 1 0 0,39 0 0 16,31 9-9-16,43 3 1 15,39 4-2-15,21 2 0 16</inkml:trace>
  <inkml:trace contextRef="#ctx0" brushRef="#br0" timeOffset="118244.85">9095 17742 7 0,'0'9'3'0,"-11"-2"1"0,8-7 3 0,-5 3-6 16,-2 3 0-16,-1 0 3 15,-3 4 0-15,0-4-4 16,3 0 0-16,4-3 4 16,7 1 0-16,7-4 0 15,8-4 0-15,2-2-2 16,4 0 1-16,11 0 0 15,3-1 0-15,8 4-1 16,-8-3 0-16,4 0-1 16,3 3 1-16,8 3-1 15,2 0 1-15,12 3-2 16,-1 3 1-16,15 0-1 16,0-3 0-16,13-3 0 15,12 0 1-15,6 0-1 16,-7-3 0-16,1 0 0 15,3 0 0-15,-1 0 1 16,1 3 0-16,0 0 0 0,-11-3 0 16,11 3 0-16,7-3 1 15,-7 3-1 1,3 0 1-16,-3-4-1 0,7 4 0 16,3 4-1-1,-3 2 0-15,4-3 0 0,-4 3 1 16,6 0-1-16,-9 4 0 15,6 2 0-15,-10-2 0 16,0-1 0-16,7 1 0 0,-4-1 0 16,-10 0 0-16,7 1 0 15,-7-4 0-15,10-3-1 16,7-3 1-16,-6 3 0 16,3-3 1-16,17-3-1 15,4 0 0-15,-3 3 0 16,-4-3 0-16,14-3 0 15,0 3 0-15,0 3 0 16,0 0 0-16,7 0 0 16,-7 3 0-16,15 0 0 15,-1-3 0-15,4 3 0 16,6 0 1-16,1-6-1 16,11 0 0-16,3 0 0 15,7-4 0-15,-4 4 0 16,11 0 0-16,7 0-1 15,-3 6 1-15,3 0 0 16,7 4 1-16,0 5-1 16,-7-2 0-16,-3 5 0 15,6 4 0-15,1-6 0 0,-8-1 0 16,-3-2 0 0,15-4 0-16,-1 3 0 0,0-6 0 15,4 4-1-15,-1-4 1 16,26-3 0-16,-5 3 1 15,15 0-1-15,7 0 0 16,4-6 0-16,6 6 0 16,-3-3 0-16,-3 0 0 0,-4 0 0 15,-11-3 0-15,-6 9 0 16,3-6 0-16,-11 0 0 16,-7 0 0-16,-10 3 0 15,-4 1 0-15,7-8 0 16,-3 4 0-16,-11 0 0 15,11-6 0-15,-4-3 0 16,-11-7 1-16,1-3-1 16,-22 0 0-16,-24 1 0 15,-18-4 0-15,-21 3 0 16,-21 0 1-16,-22 3-1 16,-17 1 0-16,-21 5-1 15,-14-2 0-15,-15-4-4 16,-6-6 1-16,-8 0-7 15,-3-3 1-15</inkml:trace>
  <inkml:trace contextRef="#ctx0" brushRef="#br0" timeOffset="131979.6">26211 13001 26 0,'-67'-29'13'0,"-28"26"-8"0,70 3 13 16,-3 3-16-16,0-6 0 16,0 0 0-16,7 0 0 15,3 0-3-15,4 0 1 0,3 0 2 16,4-1 1-16,4 1-1 16,-1-3 0-16,4-3 1 15,4-1 0-15,6-2 1 16,4-1 0-16,11-3 0 15,7 1 0-15,14 2-1 16,3 1 1-16,11 2-2 16,0 4 1-16,4 3-1 15,6 3 0-15,1 3-1 16,-1 10 0-16,-6 2 0 16,-11 7 0-16,-8 0 0 15,-9 0 1-15,-5 13-1 16,-9 2 1-16,-1 7-1 15,-11 6 0-15,1 0 0 16,-4-2 0-16,0 8-1 16,0 0 0-16,4 17 0 15,-4 11 0-15,0 10 0 16,-4 0 0-16,4 10-1 16,0 12 1-16,1 9 0 15,-1-2 1-15,0-7-1 0,-4 12 0 16,1 1 0-16,-8-7 1 15,1-3 1-15,-4-9 0 16,0 9 0-16,-8 0 0 16,5-15 1-16,3 6 0 15,-4-10-1-15,1 19 0 16,-1-6-1-16,4-6 1 0,-4 9-1 16,-3-10 0-16,0 10-1 15,0 6 1-15,-4-15-1 16,1 3 1-16,-1-4-1 15,1-11 1-15,-1 5-1 16,4 0 1-16,0-12-1 16,3-16 1-16,0 0-1 15,4-3 0-15,0-6 0 16,0-13 0-16,0-6 0 16,0 9 1-16,0-2-1 15,4-4 0-15,-4-4 0 16,3 1 0-16,1-3-1 15,-1 9 1-15,0-15 0 16,4-4 0-16,0 4 0 16,0-4 1-16,0-3-1 15,0 0 0-15,0-2 0 16,-3-4 1-16,-4-4-1 16,-7 1 1-16,3 0 0 0,-3-7 0 15,-11-2 0-15,-10-1 1 16,0-2 0-16,-4-1 0 15,-7 3-1-15,-7 1 1 16,-3-4-1-16,-1 3 0 16,4 7-1-16,-3 3 1 15,-4 0-2-15,4-1 1 16,-1-2 0-16,1-3 0 0,-1-4 0 16,4 1 0-16,0-4 0 15,8-3 0-15,2 0 0 16,1 0 1-16,10 0-1 15,7-3 0-15,8 3 0 16,-1 1 1-16,8-4-2 16,-1 0 1-16,7 0-1 15,4 0 1-15,8-4 0 16,9-2 0-16,8 3-1 16,10 0 1-16,11 3-1 15,7 3 1-15,10-3 0 16,1-3 0-16,10 0 0 15,11 0 0-15,-1-4 0 16,5 1 0-16,-5-3 0 16,-10-1 0-16,-7-2 0 15,0-4 1-15,-7 7-1 16,-7-1 0-16,-3 7 0 16,-5-3 0-16,-9 0 0 0,-5-4 0 15,-2-2 0-15,-5-1 1 16,-2-3-1-16,-1-6 1 15,-4-3-1-15,1-3 1 16,0 6-1-16,-1-3 0 16,1-9 0-16,-4-7 0 15,-3-6 1-15,-4-10 0 16,-4-2 0-16,-3-4 1 16,0-3-1-16,-3 0 0 0,3-15 0 15,-4-13 1-15,1 6-1 16,3-12 0-16,3-4-1 15,1-9 1-15,3-6-1 16,3-6 0-16,4-1 0 16,4-9 0-16,-4 1 0 15,0-8 0-15,0 11 0 16,-7-4 0-16,-7 6 0 16,-7 1 0-16,-3 2 0 15,-4 1 1-15,-4-1-1 16,0 4 0-16,-3-6 0 15,4 18 0-15,3-6 0 16,3-3 0-16,4 12-1 16,3 0 1-16,4 7 0 15,4 3 0-15,-1 3 0 16,4-3 0-16,4 9 0 16,0 3 0-16,-1 0 0 15,-3 7 0-15,0 12 0 0,-3 0 0 16,-4-6 0-16,-4 9 1 15,1 1-1-15,-1-1 0 16,-3 13 0-16,4 6 1 16,-1 13-1-16,4 6 0 15,-3 3-1-15,3 6 0 16,0 3 0-16,0 4 1 16,-4 3-1-16,4-1 1 0,-3 1 0 15,-1 6 0-15,-3-3 0 16,-7-3 0-16,-11-1 0 15,-14-2 1-15,-14-3-2 16,-10-4 0-16,-15 0-1 16,-24 7 0-16,-11 12-6 15,-10 13 1-15,3 12-14 16,7 16 0-16,32 9-2 16,52-9 1-16</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21-05-04T22:42:57.577"/>
    </inkml:context>
    <inkml:brush xml:id="br0">
      <inkml:brushProperty name="width" value="0.05292" units="cm"/>
      <inkml:brushProperty name="height" value="0.05292" units="cm"/>
      <inkml:brushProperty name="color" value="#FF0000"/>
    </inkml:brush>
  </inkml:definitions>
  <inkml:trace contextRef="#ctx0" brushRef="#br0">7874 13023 17 0,'-11'-29'8'0,"-17"-2"1"0,18 22 8 0,-4-4-15 16,-4-3 1-16,-3 4 2 16,3-1 0-16,-14 7-7 15,-6 9 1-15,-5 10 3 16,-17 27 1-16,-17 26-3 16,-5 19 1-16,1 31-2 15,-3 22 0-15,10 13-1 16,17-4 1-16,22 0 0 15,24-18 1-15,18-16-1 16,11-29 0-16,21-18 2 16,17-16 0-16,11-15 0 15,21-16 0-15,8-22 0 16,-8-22 1-16,7-19-1 16,-10-19 1-16,10-19-1 15,4-31 0-15,-18-18-1 16,-14-10 1-16,-18-7 0 15,-13 1 0-15,-26 9 0 0,-34 25 1 16,-19 13-2-16,-41 24 1 16,-26 23 0-16,-20 19 0 15,-11 34-1-15,-22 37 0 16,-13 45-8-16,14 43 1 16,-8 54-3-16,1 40 0 15</inkml:trace>
  <inkml:trace contextRef="#ctx0" brushRef="#br0" timeOffset="4611.17">8911 11706 20 0,'-14'-4'10'0,"0"-2"-6"15,10 3 10-15,1 0-13 16,-4 0 1-16,3 0 3 15,-6-4 0-15,3 1-6 16,0 0 1-16,0 0 4 16,0 6 0-16,3 0-1 15,0-4 1-15,1 1-2 16,3 0 0-16,-7-3 0 16,3 6 0-16,-3-6-1 15,4 6 1-15,-4 0-1 0,0 3 0 16,-4-3 0-16,0 0 0 15,-3 3-1-15,-3 3 0 16,3 0 0-16,-4 4 0 16,0 2-1-16,4 4 1 15,0 3 0-15,0 3 0 16,3 0 0-16,1-3 0 16,3 6-1-16,0-3 1 0,3 3 0 15,1-3 1-15,-1-4 0 16,1 1 0-16,6 0 0 15,4-3 1-15,4-1-1 16,6-2 1-16,5 0-1 16,2-4 1-16,5-3-2 15,-5-3 1-15,1-3 0 16,-4-3 1-16,0 0-1 16,4-6 1-16,-11-4 0 15,4-9 1-15,-1-3-1 16,-6 3 0-16,-1-3 0 15,5-3 0-15,-5 0-2 16,4-4 1-16,-14 1-1 16,4 9 1-16,-4 3-1 15,0-3 0-15,-4 3 1 16,-3 1 0-16,0-1 0 16,-7 0 1-16,0 0-2 15,0 7 1-15,0-1-1 0,0 4 1 16,-4-1-1-16,0 7 0 15,1 6-1-15,-4 7 1 16,-4 2-3-16,-3 1 1 16,-4 5-5-16,4 14 0 15,-1 5-9-15,5 7 1 16,-1 16-1-16,4 0 1 16</inkml:trace>
  <inkml:trace contextRef="#ctx0" brushRef="#br0" timeOffset="5736.64">10876 12690 15 0,'4'0'7'0,"-15"0"2"0,11-3 7 16,0 0-15-16,0-3 0 15,-3-1 0-15,-1 1 1 16,1 3-2-16,-1-3 0 0,-7-1 2 15,1 1 0-15,-1 0 1 16,-3-4 0-16,0 4 0 16,0 0 1-16,-4 0-1 15,1 3 0-15,-1 3-1 16,0 3 0-16,1 6-1 16,-1 4 1-16,-3 5-2 15,0 4 0-15,0 0-1 16,-1 3 1-16,5 1 0 15,3 2 0-15,3-3 0 16,11 3 1-16,7-9-1 16,7 0 1-16,7-4 0 15,8-2 0-15,-1-4 0 16,4 1 0-16,-1-4-1 16,1 0 0-16,0-3 0 15,-7-3 1-15,-4-3 0 16,-4-6 1-16,-3-7 1 15,-3-6 0-15,-4 0-1 0,0-9 1 16,-7-10 0-16,0-3 0 16,0-3-2-16,0 3 0 15,-7 0-5-15,-3 19 1 16,-15 13-11-16,-21 24 0 16</inkml:trace>
  <inkml:trace contextRef="#ctx0" brushRef="#br0" timeOffset="6636.05">12876 12772 12 0,'7'0'6'16,"1"0"-1"-16,-8 0 7 0,3-7-11 15,1 1 0 1,-4-9 5 0,0-4 1-16,-4 0-7 15,-3 3 1-15,0 1 4 16,-4 5 0-16,-3 4-1 16,-3 3 0-16,-1 6-2 15,-3 3 0-15,-4 4-2 16,4 2 1-16,0 4-1 15,3-4 0-15,0-2 0 16,4 5 1-16,4 4-1 0,3 6 0 16,3 7-1-16,4-1 1 15,11 0 0-15,6-6 1 16,8 7-1-16,3-10 1 16,4-7 1-16,0-11 0 15,0-4 2-15,-4-7 0 16,0-5 0-16,4-13 0 15,-11-7 0-15,-3 7 0 0,-4-9-1 16,-11-7 0-16,-6 3-3 16,-4 7 1-16,-11 6-3 15,-14 3 0-15,-17 19-2 16,3 9 1-16,0 13-9 16,4 0 1-16,14 3-2 15,21-4 0-15</inkml:trace>
  <inkml:trace contextRef="#ctx0" brushRef="#br0" timeOffset="7326.58">14139 11511 20 0,'-14'0'10'0,"4"-12"-6"16,10 5 12-16,-4 4-15 15,1-3 1-15,-1 0 0 16,-3-4 1-16,3 1-4 15,1 3 1-15,-4-1 1 16,0 4 1-16,0 9-2 16,-4 4 1-16,1 9-1 15,-8 6 0-15,-3 3 0 16,0 0 0-16,-1 4 0 16,1 2 0-16,4-3 1 15,-1 1 1-15,11-1 0 16,7-6 0-16,11 0 0 15,6 3 0-15,1 1 0 16,7-4 1-16,-1-3-1 16,4-7 0-16,4-2 0 15,3-13 1-15,4-9 1 0,-7-4 0 16,0-9 0-16,-4-12 0 16,0-7-1-16,-3 0 1 15,-4-6-2-15,-10-6 1 16,-11-1-3-16,-7 4 1 15,-7 13-2-15,-15 12 1 16,-10 12-5-16,-6 16 0 16,-8 22-10-16,0 10 1 0</inkml:trace>
  <inkml:trace contextRef="#ctx0" brushRef="#br0" timeOffset="17806.53">18440 16478 7 0,'-4'0'3'0,"15"-12"1"0,-11 12 3 0,0 0-2 15,3-7 0-15,1 4 4 16,-4 3 1-16,0 0-11 15,0 0 1-15,0 0 8 16,0 0 0-16,-4 0-2 16,1 0 1-16,-4 0-1 15,-4 3 0-15,8 1-2 16,-1-1 1-16,1 0-2 16,3-3 1-16,0 0-1 15,3-3 0-15,4-4-2 16,7 1 1-16,-3 3 0 15,-1-3 0-15,1 6 0 16,0 0 0-16,-1 3 0 0,4 3 1 16,-3 7-1-16,3 6 1 15,7-4-1-15,4 7 1 16,3-3-1-16,7 0 0 16,11-4 0-16,7-2 0 15,7-13 1-15,7 3 0 16,11-3-1-16,-8 0 1 15,4-3-1-15,11 3 1 16,3-3-2-16,18-3 1 0,3-1-1 16,11-2 0-16,4 0-1 15,6-1 1-15,-10-6-1 16,-14-6 1-16,-7 7-1 16,-14-7 1-16,-15 6-1 15,-17 0 1-15,-14 1-2 16,-7 2 1-16,-18 1-10 15,-14 2 1-15,-11 1-13 16,-3 3 1-16</inkml:trace>
  <inkml:trace contextRef="#ctx0" brushRef="#br0" timeOffset="18391.52">18796 16325 41 0,'-25'-22'20'0,"22"9"-12"0,6 7 20 0,4 0-28 16,0 2 0-16,4 1 1 15,-4 3 1-15,4 3-1 16,-8 4 0-16,-3-4 3 16,-3 0 1-16,-4 6 2 15,-8 4 0-15,-2-1 0 16,-4 1 1-16,-8 6-1 15,-2-7 0-15,-5-2-2 16,-2 5 0-16,2 4-3 16,5-3 1-16,2 0-2 15,5-1 1-15,3 1-2 16,3 6 0-16,0-3 0 16,1 0 0-16,6-1-1 15,0-2 1-15,4-3 0 16,7-1 0-16,11 1 0 15,3 2 0-15,11 4 0 16,7 3 0-16,6 6 0 16,1-3 1-16,0 1 0 0,7-8 0 15,3-2-1-15,1-3 1 16,-5-7-4-16,-6 0 0 16,-7-3-10-16,-7 4 1 15,-4-1-10-15,-11 0 0 16</inkml:trace>
  <inkml:trace contextRef="#ctx0" brushRef="#br0" timeOffset="37893.11">19001 13057 19 0,'-11'22'9'0,"4"-22"1"16,7 3 9-16,0-3-16 16,0 3 1-16,0-3 2 0,0 3 0 15,0-3-7-15,0-9 0 16,0 9 5-16,4-3 1 15,-4 3 0-15,3-6 0 16,1-1-1-16,-4 7 0 16,0 0-1-16,0 0 1 15,0 0-1-15,-4 0 1 16,1 0-1-16,-1-3 0 0,-3 3 0 16,0-6 0-16,3 6 1 15,1-3 0-15,-1 0-1 16,1 3 1-16,3 0-2 15,3 3 1-15,4-3-2 16,4 3 1-16,7 0-2 16,3 0 1-16,3 0-1 15,5-3 0-15,2 0 0 16,1 0 1-16,0-3-1 16,3 3 0-16,4-6 0 15,10 3 1-15,4 0-1 16,7 6 1-16,14 0-1 15,-3 0 0-15,-1 0 0 16,1 0 0-16,-4-3 0 16,-3 3 0-1,-12-9-3 1,-16-6 0-16,-22-1-5 16,-18 4 0-16,-13 9-5 0,-12-3 0 15,-13 12-6-15,-11 0 0 16</inkml:trace>
  <inkml:trace contextRef="#ctx0" brushRef="#br0" timeOffset="38508.18">19244 12941 23 0,'-3'-9'11'0,"3"-1"1"15,0 7 11-15,-4 0-19 16,0 0 1-16,-3 3 4 16,0 0 1-16,0 0-12 15,0 3 0-15,4 0 7 16,3 0 1-16,-4 0-2 15,4 1 0-15,0-1-1 16,-3 0 0-16,-1 0 0 16,-3 0 0-16,-7 0 1 15,-4 3 1-15,-6 1-1 16,2 2 1-16,-2 4-1 16,3 2 0-16,-1 4-2 15,5 0 1-15,3-3-2 0,7-1 1 16,0 1-2-16,3-3 0 15,4-4 0-15,0 0 1 16,4 1 0-16,3-1 0 16,-4-3-1-16,4 1 1 15,0-1 0-15,-3 10 0 16,-4-1-1-16,0 1 1 16,3-3-1-16,-3-1 0 0,7 4 0 15,0 0 0-15,8-7 0 16,6 3 0-16,7-2 0 15,0-4 0-15,7 0 0 16,1 4 0-16,3-4 0 16,3 3 1-16,-3 1-2 15,-4 2 0-15,-7-2-4 16,-7-1 0-16,-7-2-10 16,-7-4 1-16,-7-3-7 15,-7-3 0-15</inkml:trace>
  <inkml:trace contextRef="#ctx0" brushRef="#br0" timeOffset="44935.2">18221 13092 13 0,'-11'0'6'0,"-3"0"1"0,14-4 6 16,-3-2-12-16,-1 0 1 15,1 0 2-15,-1 2 1 16,1-5-5-16,-1 0 0 15,1 6 4-15,-1-4 0 16,1 4 0-16,-5 3 1 16,-2 3-1-16,-1 4 0 15,-3-1 0-15,0-3 0 0,0 0-1 16,0 0 0 0,0-6 0-16,0 0 1 0,3 0-1 15,0 3 1-15,1 0-2 16,3-3 1-16,0-4-1 15,7 11 0-15,3-1-1 16,4-3 0-16,0 6-1 16,4 0 0-16,3-3 0 15,4 4 0-15,3-11 0 16,0-2 0-16,4-6 0 16,3-4 0-16,4 0 0 15,3 4 0-15,-3-1 0 16,-4 4 0-16,-7-1 0 15,-7 4 0-15,-7 3 0 16,-7 3 1-16,-10-3-1 16,-8 3 0-16,-7 3 0 15,1 6 0-15,-4-2 0 16,-4 2 1-16,4-9-1 16,-4 3 0-16,7-3 0 15,4-3 1-15,7 3-1 0,3 3 0 16,8-3 0-16,3 7 0 15,3-4 0-15,4 3 0 32,11 0 0-32,-4-6 0 15,-3 0 0-15,-1-3 0 16,1-9 0-16,-1 2 0 16,-3 1 0-16,0 2 1 15,-3 1-1-15,-4 0 0 0,0 0 0 16,0 6 1-16,-4-4-1 15,1 4 0 1,-4 7-1-16,-4 2 1 0,-3 7 0 16,0 6 0-16,4-3-1 15,-1 3 1-15,4-10 0 16,3 1 0-16,4-7 0 16,4 3 0-16,3-9 0 15,4-3 0-15,-1-3 0 16,4-10 0-16,-3 1 0 15,-1-1 0-15,1 0 0 16,-4 4 1-16,-3-1-1 16,-4 7 0-16,-4 0 0 15,-7-1 0-15,-3 10 0 16,-3 10 0-16,-4 3 0 16,-1 2 0-16,5 1-1 0,3 3 1 15,7-3 0-15,7-3 0 16,7-1-1-16,3-2 1 15,4-7 0-15,4-6 0 16,0-6 0-16,-1-3 0 16,-3-7 0-16,0 6 0 15,-3 1 0-15,-4-4 1 16,-3-2 0-16,-8 2 0 16,1 7-1-16,-8 6 0 15,-7 0 0-15,1 3 0 0,-1 0 0 16,-3 4 0-16,7-4-1 15,0 3 1-15,7 0 0 16,3-3 0-16,8-6-1 16,6 6 1-16,4-6 0 15,4-3 0-15,0-7 0 16,-1 1 0-16,-3-4 0 16,-3 4 1-16,-1-1-1 15,-2 4 0-15,-5 2 0 16,-3 1 0-16,-3 3 0 15,-5 3 0-15,-6 0 0 16,0 3 0-16,-3 0 0 16,3 7 0-16,-1-1 0 15,8-9 0-15,0 6-1 16,7 1 1-16,4-7 0 16,3 0 0-16,0 0 0 0,4 0 0 15,-1-3 0-15,-3-1 0 16,0 1 0-16,-7 3 1 15,4-6-1-15,-8 3 0 16,-3-3 0-16,0-1 0 16,-3 4 0-16,-1 0 0 15,0 12-1-15,1 1 1 16,3 6 0-16,0 2 0 16,7 1-1-16,3 9 1 0,4-3-1 15,4-3 1 1,-1-3-1-16,-3-9 1 0,1-4-4 15,-5-3 1-15,-6-9-12 16,-5-10 1-16</inkml:trace>
  <inkml:trace contextRef="#ctx0" brushRef="#br0" timeOffset="58100.78">17911 12969 41 0,'-4'13'20'0,"0"6"-13"0,4-29 20 16,0 10-27-16,4-6 1 16,3 3 0-16,0-3 0 15,7-1 0-15,0 1 0 16,0 0 2-16,1-1 0 15,-1 1 0-15,0-3 1 0,-4 3 0 16,1-1 1-16,-4 4 0 16,-7 3 0-16,0 0 0 15,0 0 0-15,-4-3 0 16,1 0 0-16,-1-3-2 16,1-1 1-16,3 1-2 15,0 0 1-15,3-4-2 16,4 4 0-16,-3 0 0 15,3 0 0-15,-3 2 0 16,-1 1 1-16,-3 3 1 16,0 0 0-16,0-3 0 15,-3 0 0-15,-4 3-1 16,3-3 1-16,0 0-1 16,-3-4 0-16,0 1-2 15,4-3 1-15,3-7-1 16,0 0 1-16,0-9-1 15,3-6 1-15,-3-13 0 0,4-12 0 16,-8-7 0-16,1-12 0 16,-4-1-1-16,-4-11 1 15,-6 2 0-15,-1-3 1 16,-3 16-1-16,0 6 0 16,6 7-1-16,1 2 1 15,7 10-1-15,4 6 1 16,3 7-1-16,3-1 0 0,4 1-1 15,0-1 1-15,8-2-1 16,-1 2 1-16,3 13 0 16,-6-3 0-16,-4 6 0 15,-4 1 0-15,5 5 0 16,-5 4 0-16,-3 2 0 16,0 1 0-16,0 6 0 15,0 0 0-15,-3-3-1 16,-1 3 0-16,4 0 0 15,0 0 0-15,0 0-3 16,0 0 1-16,4 0-3 16,-4 0 0-16,0 3-7 15,0 10 0-15,-4 2-11 16,-10 10 0-16</inkml:trace>
  <inkml:trace contextRef="#ctx0" brushRef="#br0" timeOffset="58641.18">17664 11665 30 0,'-29'12'15'0,"1"17"2"0,18-23 6 0,-1 6-19 15,-3 1 1-15,-4 3 2 16,1-1 1-16,2-2-10 16,1-4 1-16,4-3 6 15,6-6 0-15,11-9-2 16,7-10 0-16,8-6-1 15,2-3 0-15,8-7-1 16,3-5 1-16,1-1-1 16,-1 6 0-16,-3 1 1 15,-4 3 1-15,-3 6-1 16,-4-1 1-16,0 8-1 16,-3-1 1-16,-1 6-1 15,1 7 1-15,3 12-1 16,7 10 0-16,4 6-1 15,3 9 0-15,0 4-1 16,1-1 1-16,-4 4-1 16,-8-1 1-16,-3 4 0 0,-7-6 0 15,-6-4 0-15,-8-3 1 16,-4 7-2-16,-7-4 1 16,-3-9-7-16,4-3 1 15,6-13-16-15,15-9 1 16</inkml:trace>
  <inkml:trace contextRef="#ctx0" brushRef="#br0" timeOffset="59006.05">17960 13267 10 0,'0'-15'5'0,"14"18"-1"0,-7-10-22 15</inkml:trace>
  <inkml:trace contextRef="#ctx0" brushRef="#br0" timeOffset="59375.51">18045 13233 37 0,'14'3'18'0,"14"6"-18"0,-25-6 37 15,1-3-32-15,-4 0 0 0,0 0 3 16,-4 7 0-16,-3 2-10 16,-3 4 1-16,-4-1 7 15,0 7 1-15,-1 6-3 16,1 6 0-16,4 7-2 15,3 3 1-15,10 0-1 16,1 6 0-16,-1 3-1 16,4 3 0-16,0-3-1 15,0 4 1-15,-7-1 0 16,0 3 1-16,-3 4-1 16,-4 6 0-16,-4 6 0 15,1-6 1-15,-4-4-1 16,3-2 1-16,8-10-2 15,-1-6 1-15,8-9-1 16,-1-7 1-16,4-6-2 0,4-7 1 31,-4-11-6-31,-11-11 1 16,-6 1-9-16,-8-3 1 16,-3-1-7-16,-4 1 1 15</inkml:trace>
  <inkml:trace contextRef="#ctx0" brushRef="#br0" timeOffset="59871.85">17674 14324 29 0,'-17'-9'14'0,"13"2"-4"16,4 7 15-16,4-6-23 15,-4 6 0-15,7-9 3 16,3 2 1-16,1 4-6 16,3 0 0-16,0-3 5 15,0 6 0-15,0 6-1 16,0 3 1-16,0 7-1 15,-3 3 0-15,0 3 0 16,-1 6 0-16,1 3 0 16,-4 4 0-16,0-1-1 15,3-2 0-15,1-7 0 16,0 0 0-16,6-3-1 16,4-6 1-16,8-7-2 0,6-6 1 15,4-6-1-15,-4-6 0 16,-3-1 0-16,0-2 0 15,-4-4-1-15,-4 0 0 16,-2 1 0-16,-1-1 0 16,-4 0-1-16,1 1 0 15,0-7-4-15,-1-7 1 0,1-11-10 16,0-11 0-16,-4-11-6 16,-4 12 1-16</inkml:trace>
  <inkml:trace contextRef="#ctx0" brushRef="#br0" timeOffset="68505.31">16651 8899 19 0,'-3'0'9'0,"-8"6"-5"0,7-3 9 0,-3 1-10 16,0 2 0-16,0-3 5 15,0 0 0-15,4-3-9 16,3 0 0-16,10-3 6 16,11-3 1-16,11-4-2 15,7 4 1-15,21 3-3 16,4 0 1-16,13 3-2 16,22 6 1-16,0 7-1 15,10-1 1-15,18 1-2 16,14-7 1-16,11-6 0 15,3-6 0-15,4-10 1 16,-18 3 0-16,-11 4 0 16,-24 0 0-16,-25 5 0 15,-17 1 0-15,-18 0 0 16,-32 0 0-16,-21 0-1 16,-25 3 0-16,-31 6-1 15,-11 4 1-15,-18-4 0 16,-18 0 0-16,-13 4-1 15,-11-1 1-15,3 4 0 0,-17 2 0 16,7 4-1-16,-11 0 1 16,22-4-1-16,3 7 1 15,14-3-1-15,21-3 1 16,25 3-1-16,18-7 0 16,21 1 0-16,28-10 0 15,24-6 0-15,22-7 1 0,18 1-2 16,27-7 1-16,8 1 0 15,21-4 1-15,-3 0-1 16,13 3 0-16,1 4 0 16,6 2 0-16,1 1 0 15,10 3 0-15,-18-1 0 16,-6 4 0-16,-18-6 0 16,-29 3 1-16,-13-7 0 15,-32 4 0-15,-36-1-1 16,-38 4 1-16,-46 0-1 15,-43-1 1-15,-49 14-1 16,-49 2 1-16,-15 13-1 16,-10 9 0-16,29-5-8 15,24 14 1-15,42 17-10 16,28-10 1-16</inkml:trace>
  <inkml:trace contextRef="#ctx0" brushRef="#br0" timeOffset="76582.07">19015 10395 13 0,'-4'0'6'0,"4"9"-1"0,0-9 6 16,0 0-10-16,0 0 0 15,0 0 1-15,0 0 0 16,0 0-3-16,0 0 1 16,0 0 2-16,0 0 0 15,0 0 0-15,0 0 0 0,4-6 0 16,-4 6 0-16,0 0 1 15,0 0 0 1,0 0-1-16,0 0 1 0,0 3-2 16,0-3 1-16,0 3-1 15,0-3 1-15,0 0-1 16,0 3 0-16,0 0 1 16,0-3 0-16,0 0 0 15,0 0 1-15,0 0-1 16,0 0 1-16,0 0-1 15,0 0 0-15,0 0-2 16,0 0 1-16,0 0 0 16,0 0 0-16,0-6 1 15,0 6 0-15,0-6-1 16,3 0 1-16,1-1 0 16,-1-2 1-16,-3 0-2 15,4 2 1-15,-1 1-2 16,1 0 1-16,-4 6-1 0,3-3 1 15,4-4-1-15,-7 7 0 16,0 0 0-16,4-3 0 16,0 0 0-16,-1 0 0 15,4 0 0-15,4 3 1 16,3-3-2-16,3 0 1 16,5 3 0-16,-1-4 0 15,3 4 0-15,1 0 0 16,3 4 0-16,1-4 0 0,-5 6 0 15,-3 0 0-15,-3-3-1 16,-4 3 1-16,-3 1 0 16,-4-1 1-16,-7 0-1 15,0 1 0-15,-4 2 0 16,1-3 0-16,-1 1 0 16,1 2 0-16,-1 3 0 15,4 4 0-15,0-3 0 16,0-1 0-16,0 4 0 15,0-4 0-15,0-2 0 16,0 6 0-16,-3 2-1 16,-4 7 1-16,-4 4 0 15,-3 2 0-15,0-3 0 16,3 4 0-16,4-1 0 16,0 7 0-16,0-4 0 15,4-3 0-15,-1-2 0 16,1 2 0-16,3-3 0 15,0 0 0-15,-4-2 0 0,0 5 0 16,4-6 0-16,0 3 1 16,-3 4-1-16,3-1 1 15,-7 0 0-15,3 1 0 16,-3-7 0-16,4-3 1 16,-1 3-1-16,4-3 1 15,4-3-1-15,-1-1 1 16,1 4-2-16,-1 3 1 15,1-6 0-15,-4 6 0 0,-4 0-1 16,1 4 1-16,-8-1-1 16,1 6 1-16,-1-5-1 15,-7-4 1-15,4 3-1 16,0-3 0-16,4 3 1 16,-1-3 0-16,4 0-1 15,3-3 1-15,4 0 0 16,0 0 0-16,8-3-1 15,-1-3 1-15,-4 6-1 16,-3 3 1-16,4 3-1 16,-4 3 1-16,0 4-1 15,3-4 1-15,1-3-1 16,3 1 1-16,3-4 0 16,1 0 1-16,3 0-2 15,-3-3 1-15,-1-7 0 16,1 1 0-16,-1-3-1 0,1-1 1 15,-4 4-1 1,0 0 1-16,0 6-1 0,-3-4 0 16,-1 1 0-16,1 0 1 15,-1 0-1-15,1-4 1 16,-1-2-1-16,-3 0 0 16,4-4 0-16,-4-3 1 15,0 1-1-15,0-4 1 16,0 0-1-16,0 0 1 0,0 0-1 15,0 3 0-15,0 1 0 16,-4-4 0-16,1 0 0 16,-1 0 0-16,1-3 0 15,-4 3 1-15,3 0-1 16,1 0 0-16,-1 4 0 16,1-1 0-16,-1 0 0 15,0 10 0-15,1 3 0 16,-1 3 0-16,-3-3 0 15,0 2 0-15,4 1 0 16,-1-3 1-16,1 0-1 16,-1 3 0-16,-3-3-1 15,0 6 1-15,4 0 0 16,-5-6 0-16,5 3 0 16,-4 6 0-16,-4 3 0 15,1 4 0-15,-4 2 0 16,0-5 1-16,-1 2-1 15,5 4 0-15,-1 0 0 0,1-1 1 16,-1-2-1-16,0-4 1 31,4 16-1-31,0-6 1 16,4-10-1-16,-1 1 1 16,1 5-1-16,-1 1 0 15,1 6 0-15,-1-7 0 16,1 10 0-16,-1 0 0 15,1 0 0-15,3 0 0 16,3-3 0-16,1-3 1 16,3 0-1-16,0-3 1 0,0-4-1 15,0 1 0-15,0-1 0 16,0 1 1-16,4-1-1 16,-1 1 0-16,-3-1 0 15,0 7 0-15,0 0 0 16,4-1 0-16,0 1 0 15,-1 3 0-15,4-3 0 16,0 0 0-16,0-4 0 16,1-9 0-16,-5 4 0 15,1-4 0-15,-4 0 0 16,-4 4 0-16,1-1 0 16,3 3 1-16,-4-2-1 15,1 2 0-15,3 7 0 16,0-3 0-16,4-1 0 15,-1-2 0-15,1-4 0 16,-1 0 0-16,1 4 0 16,-4-4 0-16,0-2-1 0,-3 2 1 15,-4 3 0-15,-4 1 0 16,1 3 0-16,-1-10 1 16,-3 3-1-16,3-3 1 15,1 1-1-15,-1-1 1 16,4 0-1-16,0-6 1 15,0 3-1-15,0-6 1 0,0 0-1 16,-3-1 0-16,-1 4 0 16,-3-6 1-16,0 6-1 15,-10 3 0-15,-12 3 0 16,1-6 0-16,0 3 0 16,0-3 0-16,3 3 0 15,4-3 0-15,3 0 0 16,4-6 0-16,3-3 0 15,4-4 0-15,0 0 0 16,0-2 0-16,4-4 0 16,-1 0 1-16,-3 0-1 15,0 0 0-15,0 3 0 16,0 1 0-16,0-1-1 16,-4 3 1-16,4 1-1 15,4-4 0-15,6 0-1 16,1 1 0-16,3-4 0 15,4-3 0-15,-1-3-1 16,4-4 1-16,4 1 0 0,-4 3 1 16,0-3 0-16,-3-1 1 15,3 4-1-15,-4 0 1 16,4 0 0-16,1 0 0 16,-1 0 0-16,3 0 0 15,-3-4 0-15,1 1 0 16,-1-3 0-16,-4-1 0 15,-3 1 0-15,0-1 0 16,0 1 0-16,0 3 0 0,1-4 0 16,-1 1 0-16,0-7-1 15,3-3 1-15,-3-6-2 16,4 0 1-16,-1-3 0 16,1-6 0-16,0-4-1 15,-1 3 1-15,-3 4 0 16,0 0 1-16,-7-1 0 15,-3-2 0-15,-1-4 0 16,-3 4 0-16,0 2 0 16,0-2 0-16,0-1 0 15,3-9 0-15,4 4-1 16,4-10 0-16,3-4-1 16,4 10 1-16,-1 4 0 15,4 2 0-15,-3 3-1 16,-4 4 1-16,0 3-1 15,-7-4 1-15,-7 7-3 16,-11 7 1-16,1-1-4 16,-12 3 1-16,-6 0-9 0,3-6 0 15</inkml:trace>
  <inkml:trace contextRef="#ctx0" brushRef="#br0" timeOffset="78804.22">20976 10163 16 0,'-35'12'8'0,"-18"-12"0"0,32 0 8 16,-11-3-14-16,-3 0 0 16,-4-3 3-16,-7 3 0 0,0-1-6 15,7 1 1-15,4 0 3 16,3 3 0-16,8 0-1 15,6 3 0-15,8-3-2 16,2 0 1-16,8 0-1 16,8-3 0-16,9-6 0 15,4-1 1-15,4-2 1 16,0-1 0-16,6 4-1 16,8 3 1-16,7 6 0 15,-4 3 0-15,11 3-1 16,11 3 0-16,10 4-1 15,0-4 1-15,14 1-1 16,0-1 0-16,15 1 0 16,3-7 1-16,3 0-1 15,-3 0 1-15,3-3-1 16,4-3 0-16,0-3 0 16,-11 2 1-1,29 4-1-15,-15 0 0 16,-6 4 0-16,-5-1 0 15,-9-3 0-15,6 0 1 16,4 0-1-16,17 0 1 16,4-3-1-16,4-4 1 15,13 1-1-15,8 0 1 16,7 0-1-16,-7-7 1 16,6 7-1-16,-17 3 0 0,0-1 0 15,-21 4 0-15,-3 0-1 16,-8 4 1-16,-6-1-1 15,-15 0 1-15,-11 0 0 16,-3 3 1-16,-3-3-1 16,-15-3 0-16,-6 0 0 15,-8 0 0-15,-3 0 0 16,-11 0 1-16,-3 0-1 16,-8 0 0-16,-2-3 0 15,-8-3 1-15,-4 0-1 16,-6-1 1-16,-1 4-1 15,-17 0 0-15,-18 3-12 16,-14 3 0-16</inkml:trace>
  <inkml:trace contextRef="#ctx0" brushRef="#br0" timeOffset="130868.04">17180 12772 28 0,'-21'3'14'0,"3"-6"-6"0,18 3 15 16,0 0-22-16,0 0 1 0,0 0 1 16,0 0 0-16,0 0-4 15,4-3 1 1,3 3 2-16,0 0 1 0,0 0-2 15,0 0 1-15,0 0-1 16,0 0 1-16,0 0 1 16,0-4 0-16,1 4-1 15,-1 0 1-15,0 0 0 16,3 0 0-16,4-6-1 16,4 0 1-16,3-3-1 15,7-4 0-15,4 4-2 16,3-1 1-16,-3-2 0 15,10 2 0-15,-6 4-1 16,-5 3 1-16,1 3-1 16,4 3 0-16,2 0 0 15,1-3 1-15,3 0-1 16,-3 3 1-16,4-3-1 16,2 0 0-16,1 0 0 15,7 0 0-15,-7 3-1 16,-4 0 1-16,4 4 0 0,0-1 0 15,0 0 0-15,3 1 1 16,1-4-1-16,-4 0 0 16,7-3 0-16,3 0 0 15,8-3 0-15,-8 3 1 16,0-7-1-16,-3 4 1 16,0 0-1-16,-3-3 1 0,-8 3-1 15,-10 3 1-15,-8 0-1 16,-2 3 1-16,-5-3-1 15,-3 0 1-15,-3 3-1 16,-1-3 1-16,1 0-1 16,3 0 1-16,-3-3-1 15,3 3 0-15,-4-3-6 16,1 0 1-16,-4-1-12 16,-10 11 1-16</inkml:trace>
  <inkml:trace contextRef="#ctx0" brushRef="#br0" timeOffset="131845.28">17738 13386 20 0,'-25'-9'10'0,"0"9"-3"0,18 0-3 0,0 3-5 15,-3 0 1-15,-5 3 0 16,-2 1 1-16,-4-1 0 16,-4 0 1-16,0-3 2 15,4 1 0-15,3-4 1 16,4 0 1-16,0-4 0 0,4 1 0 15,3-6 0 1,0 6 1-16,3-4-2 0,4 1 0 16,0 0-1-16,0 6 0 15,0 0-1-15,7-3 1 16,-7 3-2-16,7 0 1 16,0 0-1-16,0 0 0 15,4 3 0-15,3-3 0 0,0 0-1 16,7-3 1-1,7-3-1-15,15-4 1 16,6 1-2-16,8-1 1 0,10 7 0 16,3 0 0-16,-3 0-1 15,-3-3 1-15,-8 6-1 16,1 0 1-16,-4 3-1 16,-4 3 1-16,0 3-1 15,-3 1 0-15,7-1 0 16,4-2 0-16,6-4 0 15,-3 0 1-15,4-3-1 16,-1-3 1-16,4 0 0 16,-7-1 1-16,-4 4-1 15,-3 0 1-15,4 0 0 16,-15 0 0-16,-7 4-1 16,-3-1 0-16,-7 0-1 15,-7 0 1-15,-4-3 0 16,-4 0 1-16,-3-3-1 0,-7 3 0 15,0 0 0-15,-3-6 0 16,-1 2-4-16,-3 1 0 16,0 0-11-16,-3 0 0 15,-1 6-6-15,-10 0 0 16</inkml:trace>
  <inkml:trace contextRef="#ctx0" brushRef="#br0" timeOffset="134069.79">18909 12797 20 0,'-4'-25'10'0,"8"22"-5"0,-4 3 2 16,3-7-7-16,-3 1 0 0,0 3 2 16,-3 0 1-16,-1-3-2 15,1 6 0-15,3-4 3 16,0 4 0-16,0 4 0 16,0-4 1-16,0-7-1 15,3 4 1-15,4 0-1 16,0-3 0-16,4-4-2 15,3 4 1-15,0-3-1 16,0-1 1-16,4 4-1 16,0 3 0-16,-1 3 0 15,4 6 1-15,-3-3-2 16,0 0 1-16,-1 7 0 16,1-1 0-16,-4 1-1 15,0-1 0-15,-3 0 0 16,-1-2 0-16,5-1 0 15,-5 0 0-15,1 0 0 16,-1 1 0-16,-3-1 0 16,0 0 1-16,-7 4-1 15,-3 2 0-15,-4 10 0 16,-11 3 0-16,-7-3 0 0,-3 6 0 16,0 7-1-16,3-4 1 15,4-2-1-15,4-4 1 16,2 6-1-16,8-6 1 15,0-6 0-15,4 9 0 16,3-6-1-16,0 0 0 16,7 0 0-16,0 0 1 15,3-3-1-15,5 0 1 0,-1-4-1 16,7-2 1-16,7-1-1 16,0-2 1-16,1-4-1 15,2 0 0-15,1 0 0 16,-4-2 0-16,-3-1 0 15,-4-3 1-15,-7 3 0 16,-7 0 0-16,-7 0 0 16,-3 0 1-16,-8 4-1 15,1 2 0-15,-5 0 0 16,1 4 0-16,4-1-1 16,3 1 1-16,0 3-2 15,0-1 1-15,0-2 0 16,0-1 0-16,-1-2 0 15,5-1 0-15,-4 4 0 16,3-4 0-16,-3 4 0 16,0-10 1-16,0-3-1 15,-3 0 1-15,-5 0-1 0,-2-3 1 16,-8-3-1-16,4 2 0 16,3-2 0-16,1 3 0 15,3 0-1-15,3 0 1 16,4 0 0-16,3 3 0 15,1-4-1-15,6 1 1 0,8 0-1 16,0-3 1 0,6-4 0-16,4-2 1 0,4-1-2 15,-4 1 1-15,0-1 0 16,-3-6 1-16,0 4-2 16,6 2 1-16,5-2 0 15,2 2 0-15,5-3 0 16,-1 1 0-16,-3-7 0 15,-8-3 1-15,-10-4-1 16,-3-2 1-16,-18-7-1 16,-7-5 1-16,-11 2-1 15,-7 6 1-15,1 1-1 16,-5 2 0-16,1 4-1 16,0 3 1-16,3 3-1 15,7 0 1-15,4 3 0 16,7 1 0-16,4 2-1 15,3 6 1-15,3-8-1 16,4 8 1-16,4-5 0 16,-1 2 0-16,1 4-1 0,-4 2 1 15,0 1 0 1,-7 0 0-16,-4 0 0 16,-7-1 0-16,1-2 0 0,-5-1 0 15,-2 4 0-15,3 0 1 16,-1-3-1-16,5-1 1 15,3 4-1-15,7 3 0 16,3 3-1-16,4 0 1 16,7 6-1-16,4 3 0 15,-1 4 1-15,4 3 0 0,8-1-1 16,2-2 1-16,5 3-1 16,2-1 1-16,1 1 0 15,3 3 0-15,4 3-1 16,3-4 1-16,-3 4 0 15,0-3 0-15,-7 0 0 16,-11 6 1-16,-10 10-1 16,-11 2 1-16,-7 4-1 15,-11-3 1-15,0-4-1 16,-3 10 1-16,0-13-1 16,0-2 0-16,0-4 0 15,3-3 0-15,4-4 0 16,3-2 0-16,1 0 0 15,3-1 0-15,0 1 0 16,-1 3 0-16,5 0-1 16,-1-4 1-16,4 4 0 15,0-3 0-15,7-3-1 16,1-1 1-16,2-3-1 0,1-2 1 16,-1-4 0-16,4-6 0 15,1-4-1-15,-1 1 1 16,-4-3-1-16,1 3 1 15,-4-1-1-15,-7 7 0 16,-4 0-1-16,-6 3 1 16,-4 7 0-16,-8-1 0 0,-6 1 0 15,0-1 0-15,0-3 0 16,3 1 1-16,7-4 0 16,4-3 1-16,0-3-1 15,7-4 0-15,4-5 0 16,10-4 0-16,3-3-1 15,8-3 1-15,10 3-1 16,0 1 1-16,1-7-1 16,-1-1 0-16,-3-2-1 15,-4-3 1-15,-7 3-1 16,-4-7 0-16,-3 1 0 16,-7-1 1-16,-3-2 0 15,-4 5 0-15,0 7 0 16,-4 6 1-16,4 1 0 15,-3 2 0-15,-1 3-3 16,-3 1 0-16,0-1-11 16,0 4 0-16</inkml:trace>
  <inkml:trace contextRef="#ctx0" brushRef="#br0" timeOffset="-195232.9">12831 12897 16 0,'-11'-16'8'0,"-7"-15"-6"16,15 22 9-16,-8-4-11 15,1 1 1-15,-1-4-1 16,0 7 1-16,4 2-2 15,0 1 1-15,0 3 0 16,4-3 0-16,-1-1 0 16,1 4 0-16,-4-3 0 15,0 6 0-15,0 0 0 16,-4 3 1-16,0 0 0 16,4 0 1-16,-3 10-1 0,-1 3 0 15,1 5 0-15,3-2 0 16,3 3-1-16,4-6 1 15,0 3-1-15,4-7 0 16,-1-2 0-16,1 2 0 16,3 1 0-16,3-7 1 15,1 0-1-15,3-3 1 16,-4 1-1-16,5-8 1 16,2-5 0-16,1-7 0 0,0-9 0 15,-1-3 0-15,-3 3 0 16,-3 0 1-16,-1-3-1 15,-6 3 0-15,-4 6 0 16,-4 0 1-16,1 3-2 16,-4 4 0-16,-4 2 1 15,-3 4 1-15,0 6-2 16,0 3 1-16,0 3-2 16,-4 10 1-16,4-3 0 15,0 6 0-15,3 9-1 16,1 6 0-16,3 4 0 15,3-1 1-15,1 7 0 16,3-3 0-16,3-6 0 16,4-4 1-16,4-9-1 15,3-10 1-15,4-8 0 16,-1-8 1-16,1-14-1 16,0-1 1-16,-4-6-1 15,-4-7 0-15,-3-2 0 16,-7-4 0-16,-3 10-1 0,-1 0 0 15,-3 0 0-15,0 3 0 16,0-1 0-16,-4 11 0 16,1-1 0-16,-1 7 0 15,1 6-1-15,-4 9 1 16,-1 3-1-16,1 7 1 16,-3 6 0-16,-4 9 0 0,-4 4-1 15,7-4 1 1,8 0 0-16,3 4 0 0,10-4 0 15,8-9 1 1,3-3-1-16,11-10 0 16,6-9 0-16,8-9 0 0,3-7 0 15,1-2 1-15,-8-8-1 16,-3-5 1-16,-8 0 0 16,-6-1 0-16,-7 1-1 15,-1-7 0-15,-10 10 0 16,-10 6 1-16,-4 7-1 15,-11 8 0-15,-3 10 0 16,-4 7 0-16,0-1 0 16,4 10 0-16,3 9-1 15,8 10 1-15,2-7-1 16,5 7 1-16,6-4 0 16,4-5 0-16,7-4 0 15,8-13 0-15,6-9 0 0,7-12 1 16,0 0-1-16,4-7 1 15,-4-9-1-15,-3-3 1 16,-8-1-1-16,-6 1 1 16,-7-6-1-16,-8-1 1 15,-10 10-1-15,-11 6 0 16,-10 7-1-16,0 5 1 16,-4 11-3-1,0 5 1-15,4 4-8 0,7 2 0 16</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21-05-04T22:45:47.511"/>
    </inkml:context>
    <inkml:brush xml:id="br0">
      <inkml:brushProperty name="width" value="0.05292" units="cm"/>
      <inkml:brushProperty name="height" value="0.05292" units="cm"/>
      <inkml:brushProperty name="color" value="#FF0000"/>
    </inkml:brush>
  </inkml:definitions>
  <inkml:trace contextRef="#ctx0" brushRef="#br0">18415 3894 63 0,'-4'0'31'0,"12"-15"-34"16,-1 8 32-16,7-5-32 15,-4-1 0-15,4-9 0 16,1-6 0-16,-8-6 6 16,3-20 0-16,-3-2 0 15,0-16 0-15,0-19 2 0,4-16 1 16,-1-18-1-16,5-13 1 16,6-16-3-1,7 0 1-15,0-15-3 0,4-3 0 16,10-1-2-16,8 26 1 15,3 9-1-15,-4 34 1 16,4 26-1-16,0 40 1 16,-4 16-1-16,-6 54 1 0,-8 34-1 15,-7 50 1-15,-10 59-1 16,-8 20 1-16,4 37 0 16,8-13 1-16,6 1-3 15,4-26 1-15,6-31 1 16,1-37 0-16,0-29 2 15,-11-22 0-15,0-25 1 16,-3-18 1-16,-11-20 1 16,-14-24 0-16,-21-26-3 15,-11-19 0-15,-17-15-2 16,-29-12 0-16,-10-14-2 16,-18-2 0-16,-10 6 0 15,-11 9 0-15,-4 4 1 16,8 9 0-16,10 9 2 15,4 10 0-15,17 3 0 16,11 18 1-16,14 10 0 16,14 19 0-16,10 3-1 15,12 6 1-15,13 13-2 16,18 3 0-16,28 3-1 0,22-6 1 16,31-10 0-16,42-18 1 15,25-13 0-15,39-12 0 16,7-20 0-16,8-8 0 15,-16-17-3-15,-30 20 0 16,-36 8-2-16,-39 8 0 16,-39 11 0-16,-42 20 1 15,-39 12 1-15,-31 34 0 16,-50 41 3-16,-32 19 0 0,-31 41 2 16,-25 3 0-16,-4 13 0 15,11-4 0-15,24-9-2 16,33-16 1-16,27-21-9 15,26-13 0-15,24-26-14 16,10-8 0-16</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21-05-04T22:47:02.458"/>
    </inkml:context>
    <inkml:brush xml:id="br0">
      <inkml:brushProperty name="width" value="0.05292" units="cm"/>
      <inkml:brushProperty name="height" value="0.05292" units="cm"/>
      <inkml:brushProperty name="color" value="#FF0000"/>
    </inkml:brush>
  </inkml:definitions>
  <inkml:trace contextRef="#ctx0" brushRef="#br0">24349 10294 17 0,'-14'-9'8'0,"-4"6"-4"16,14 3 9-16,1-6-12 15,-1-1 0-15,1 7 0 16,-4 0 1-16,0-6-3 16,0 3 1-16,0 3 1 15,0 0 0-15,-4 0 0 16,-3 3 0-16,-7 0-1 16,-7 0 1-16,-4 0 1 15,-4 1 1-15,8-4-1 16,4 0 1-16,2-7 0 15,8 4 0-15,11-3-1 16,13-7 1-16,12 4-2 16,9 0 0-16,8 2-1 15,10-2 1-15,8 3-1 0,3 3 0 16,3 3 0-16,4 0 0 16,0 3 0-16,-14 3 1 15,-7 0-1-15,-3 0 0 16,-8 4 0-16,-7-4 0 15,-3 0 0-15,-4-2 1 16,-3-1-1-16,-4-3 1 16,-4 0 0-16,1 3 0 15,-8 0 0-15,-3-9 0 16,-7 3 0-16,-3 3 1 16,-15 3 0-16,-17-3 0 0,-8 0 0 15,-10 3 0-15,-10 0-1 16,-4 0 1-16,-4 3-1 15,0-3 0-15,4 4-1 16,14-7 1-16,11 3-1 16,10 0 0-16,11-3-1 15,10 0 1-15,11 0-1 16,11 0 1-16,17-6 0 16,11-7 0-16,10-2-1 15,15-4 1-15,6 3-1 16,8 0 1-16,10 1 0 15,-4 2 0-15,-6 4-1 16,-4 2 1-16,-7 7-1 16,-7 4 1-16,-7-1 0 15,-11 0 0-15,-7 3 0 16,-10 0 1-16,-15 1-1 16,-10 2 1-16,-10 1 0 15,-8-4 0-15,-14 0-1 0,-14 3 1 16,-10 1-1-1,-11-1 0-15,-4 1 0 0,4 2 1 16,7-2-2-16,7 2 1 16,14 1-1-16,14-4 1 15,11 4-1-15,18-4 1 16,6-6-1-16,11 0 1 0,14-6-1 16,11-3 1-16,7-7 0 15,0-2 0-15,7 2 0 16,3-3 0-16,-3 1 0 15,-7-1 0 1,-4 4 0-16,-3 5 0 0,-3 7 0 16,-5 3 0-16,-2 7-1 15,-8-1 1-15,-7 1 0 16,-11 2 1-16,-10 1-1 16,-7-4 0-16,-14-3 0 15,-21-2 0-15,-8-1 0 16,-10-3 1-16,-3 0-1 15,-5-3 1-15,12 3-1 16,3-4 0-16,14 4-1 16,14-3 1-16,18 3-1 15,14-6 0-15,25 0-2 16,24-7 1-16,22 1-4 0,28 5 0 16,14-5-5-1,3 2 0-15</inkml:trace>
  <inkml:trace contextRef="#ctx0" brushRef="#br0" timeOffset="5089.07">24934 9040 12 0,'-10'-9'6'15,"3"-7"-6"-15,7 10 7 0,0-1-7 16,3 1 1-16,1 0-1 16,-1 0 0-16,1-1 1 15,-1 1 0-15,-3 0 1 16,0-4 1-16,-3 1-1 15,-8 0 1-15,-3-7 0 16,-4 7 1-16,1 2-2 16,-4-2 0-16,0 6-1 0,-4 0 1 15,-3-1-2 1,-4 4 0-16,0-3 0 0,-3 0 0 16,0 0 0-16,-4 0 1 15,-4 3-1-15,-6 0 0 16,-7 3 0-16,-4 3 1 15,7 7-1-15,-4 6 1 16,-3 9-1-16,7-3 0 16,0 13 0-16,1 6 1 15,-1 6-1-15,0 3 0 16,3 0 0-16,11-3 0 0,8 1-1 16,6 5 1-1,11-3 0-15,7 10 0 16,7 9 0-16,7 0 0 0,7 1 0 15,4-11 0-15,3 1 0 16,4 3 1-16,-1-10-1 16,8-6 1-1,14-6 0-15,0-6 1 0,7-7-1 16,14-6 1-16,10-9-1 16,4-7 1-16,8 1 0 15,-1-7 0-15,-4-6-1 16,-2-7 1-16,-5-8 0 15,-10-17 0-15,-10 1 0 16,-8-13 0-16,-10-19 0 16,0-16 1-16,-8-15-2 15,8-3 0-15,4-19-1 16,-1-7 1-16,-3 4-1 16,0 3 0-16,-4 9-1 15,-3 3 1-15,-11 7-1 16,-14 18 1-16,-11 20-1 0,-20 8 0 15,-26 14-1-15,-38 5 1 16,-39 26-3-16,-42 24 1 16,-32 23-5-16,-25 15 0 15,7 1-3-15,21 2 1 16</inkml:trace>
  <inkml:trace contextRef="#ctx0" brushRef="#br0" timeOffset="6170.7">24317 9993 11 0,'0'4'5'0,"4"-4"-2"0,-4 0 4 0,0 0-4 16,0 0 0-1,0 0 0-15,0 0 0 0,0 0-5 16,0 0 1-16,7 0 3 15,0 3 0-15,3 0-1 16,-3 3 0-16,4 7 0 16,-4 5 1-16,-7 11 0 15,-4 5 1-15,-10 19 0 16,-7 13 1-16,-7 3-1 16,0 13 0-16,-1 3-1 15,1 15 1-15,7 6-2 16,7 1 1-16,3-3-2 15,11-7 0-15,0 3 0 16,4-9 1-16,3-9-1 16,4-13 1-16,-1-4-1 15,-3-14 1-15,0-11-1 16,0-8 1-16,-3-10 0 0,3-7 0 16,-4-8 0-1,1-1 0-15,-1-9 0 0,1-7 0 16,3-5-4-16,0-4 0 15,4-12-7-15,3-7 1 16</inkml:trace>
  <inkml:trace contextRef="#ctx0" brushRef="#br0" timeOffset="6681.12">24052 10276 10 0,'-3'-47'5'0,"-8"43"-1"15,8 8-5-15,-1 8 0 16,-6 13 0-16,-4 3-1 16,-4 7 1-16,0 6 1 15,1-4 1-15,-1-2-2 16,7-10 0-16,1 0 1 15,3-6 1-15,0-4 3 16,3-2 0-16,1-4 1 16,-1-2 0-16,4-4 1 15,4-6 0-15,6 0-1 16,1-1 1-16,3-8-3 16,11-7 0-16,-1-6-1 15,5-6 0-15,2-10-1 16,1-6 1-16,0 0-1 0,0 0 0 15,6 0-1-15,1 0 1 16,3 3-1-16,1 6 1 16,-4 10-1-16,-8 3 1 15,-6 3-2-15,-4 12 1 16,-7 1-1-16,-3 6 1 16,-4 9-1-16,0 13 1 0,-3 9-1 15,3 4 1 1,3 15-1-16,11 0 1 0,8 3-2 15,2 0 0-15,5 0-7 16,-5-6 1-16</inkml:trace>
  <inkml:trace contextRef="#ctx0" brushRef="#br0" timeOffset="9683.43">24515 8852 11 0,'-4'-9'5'0,"11"18"-4"15,-7-9 5-15,0 0-4 16,0-3 0-16,-3 0 1 15,-5 3 1-15,-2 0-5 16,-4-3 1-16,-4-1 3 16,-10-5 0-16,0 3-1 0,-4 3 1 15,-3-4-1-15,-4 1 1 16,-11 0-2-16,-6 3 1 16,-7 3-1-1,-12 0 1-15,-6 3-1 0,0 3 0 16,-7 3 0-16,0-2 0 15,-7 2-1-15,-11 1 1 16,-4-1-1-16,-6-6 0 0,0 0 0 16,-11 4 0-16,3 2 0 15,-6-3 1-15,10 0-1 16,-4 1 1-16,-3 2-1 16,18 1 1-16,-4-1-1 15,7 4 1-15,-7-1-1 16,-7 1 0-16,14-1 0 15,-7 1 0-15,11-4 0 16,-7 0 0-16,6 1 0 16,5-4 0-16,10-3 0 15,-1-3 1-15,8-3-1 16,0 0 0-16,3 0 0 16,-3 6 1-16,4 0-1 15,6 3 0-15,15-2 0 16,3-1 1-16,3 3-1 15,15 3 0-15,7 1-1 0,3-1 1 16,4-3 0 0,3 1 0-16,1-1 0 0,-1-3 1 15,-3 0-1 1,0 0 0-16,0-3 0 0,-4 4 1 16,0-1 0-16,1 3 0 15,2 3-1-15,5 4 1 16,6 6 0-16,4 3 0 15,7 3-1-15,4 0 1 16,3 6-1-16,3 4 0 16,1-7 0-16,-1 0 0 15,-3 10 0-15,1 6 0 16,-5 0 0-16,-3 15 0 16,-7 13 0-16,-4 13 0 0,-6-13 0 15,-1 10 1 1,0-13-1-16,4 3 1 0,11-3-1 15,3-7 1 1,7-2 0-16,3-10 0 0,5-9 0 16,-1-7 1-16,7-8 0 15,4-8 0-15,3-5-1 16,0-4 0-16,0 1 0 16,-7-10 0-16,1 0-1 15,-1 3 1-15,3-6-1 16,8 3 1-16,11-7-2 15,16 1 1-15,9 0 0 16,13-4 1-16,3-2-1 16,22-10 0-16,4 0 0 15,13-3 0-15,-3 3 0 0,10 0 0 16,-6 0 0-16,10 3 0 16,4-3 0-16,13 0 0 15,12 4 0-15,-5 2 0 16,12 6 0-16,2 7 0 15,-13 0 0-15,7 3 0 16,-11 3 0-16,-3 0 1 16,-25-3-1-16,-4-3 0 0,1 0 0 15,-11-3 0-15,-7 0 0 16,-1-1 1-16,-2-2-1 16,6 3 0-16,-3-1 0 15,-11 4 0-15,-3 3 0 16,-4 0 0-16,-14-3 0 15,-14 0 0-15,-10-3 0 16,-12-1 1-16,-6-2 0 16,-11 0 1-16,-3 6-1 15,-7-4 1-15,-4-2-1 16,0-4 1-16,0 1-1 16,0-4 0-16,3-3-1 15,4 0 0-15,4-6 0 16,7 0 0-16,3-6 0 15,4 0 0-15,-1-4 0 16,1 7 1-16,0-3-1 16,-7-1 0-16,-4-2 0 0,0-1 1 15,-7 4-1-15,0 3 1 16,-7-10-1-16,0-6 0 16,0-6 0-16,0-7 1 15,1-5-1-15,-5-4 0 16,-3 3-3-16,-7 4 1 15,-14 12-9-15,-25 9 1 16,-39 10-4-16,-35 18 1 16</inkml:trace>
  <inkml:trace contextRef="#ctx0" brushRef="#br0" timeOffset="17746.14">24603 11687 27 0,'-7'0'13'0,"-7"0"-5"15,10-3 13-15,1 3-19 16,-1-4 0-16,4 4 0 15,0 0 1-15,7-3-5 16,7 0 1-16,7-3 2 16,4 0 1-16,0-7-2 15,-4 4 0-15,-3-4 0 16,-1-3 1-16,-3 4 0 0,-3 3 1 16,-4-1 0-16,0 4 0 15,-4 0-1-15,1 6 1 16,3 6-1-16,0 3 0 15,0 4-2-15,4-1 1 16,-1 4-1-16,8 0 1 16,-4 6-1-16,0 3 1 15,-7 3 0-15,-3 0 0 16,-11 13 1-16,-7 6 0 16,0 6 0-16,-4 4 0 0,-3-7 0 15,0-3 0-15,-1-9 0 16,5-7 0-16,-1-6 0 15,4-6 0-15,0-3 1 16,3-4 0-16,1-3-1 16,3-2 1-16,0-4-1 15,0-3 1-15,-1 3-1 16,5-3 0-16,-1 0-1 16,1 3 1-16,3 0-1 15,7 4 1-15,4-4-1 16,3-3 1-16,0 0-2 15,0-3 1-15,4 3 0 16,-1-7 1-16,1 1-1 16,3-3 1-16,4-7-1 15,3-3 1-15,4 0-1 16,-1-3 1-16,5 0 0 16,10-3 0-16,3-6-1 15,7-4 0-15,-3-2 0 16,4-10 1-16,-1-10 0 0,-3 7 0 15,-4-9-1-15,-6-10 1 16,-11-13 0-16,-15 7 0 16,-10 3-1-16,-7 3 1 15,-3 9-2-15,-1 10 0 16,1 19-10-16,-1 15 1 16,4 16-6-16,0 12 1 15</inkml:trace>
  <inkml:trace contextRef="#ctx0" brushRef="#br0" timeOffset="33912.78">24373 9965 3 0,'-3'-28'1'0,"31"9"-2"15,-17 10 1-15</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21-05-04T22:48:34.022"/>
    </inkml:context>
    <inkml:brush xml:id="br0">
      <inkml:brushProperty name="width" value="0.05292" units="cm"/>
      <inkml:brushProperty name="height" value="0.05292" units="cm"/>
      <inkml:brushProperty name="color" value="#FF0000"/>
    </inkml:brush>
  </inkml:definitions>
  <inkml:trace contextRef="#ctx0" brushRef="#br0">10333 12756 13 0,'-28'-6'6'0,"-18"6"1"0,35 0 6 0,-3 0-10 16,0 0 0-16,-4-3 2 16,4 3 0-16,0-3-6 15,0-1 1-15,3 1 4 16,4-3 1-16,0 0-1 16,4-4 0-16,3-2-1 15,3 2 1-15,4-5-1 16,4-1 1-16,0 3-1 15,3-2 0-15,7-1 0 16,11 4 0-16,6-4-1 16,1-3 0-16,7 3 0 15,7-2 0-15,14-1-1 16,-4 0 1-16,12 6-1 0,6 1 1 16,-4 6 0-1,8-1 1-15,10 7-2 16,8 3 1-16,2 1-1 0,1-1 1 15,11 3-1-15,10-3 0 16,7 0-1-16,-4 0 0 16,8-3 0-16,6 4 1 15,-6-4-1-15,-4-4 1 16,7 1 0-16,-7 0 0 0,0 0 0 16,-3-3 0-16,10 6 0 15,0 0 0-15,0 0 0 16,7 6 0-16,-3 0-1 15,10 4 1-15,-7-1-1 16,4 0 0-16,-14-2 0 16,3-7 1-16,-11 0-1 15,-10-7 1-15,-3-8-1 16,-8-1 1-16,4 0-1 16,0 1 1-16,0-7-1 15,7-3 1-15,3 0-1 16,8-4 1-16,-15 7-2 15,-7 4 1-15,-17 11-8 16,-21 7 0-16,-29 13-9 16,-49 21 0-16</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21-05-04T22:48:53.198"/>
    </inkml:context>
    <inkml:brush xml:id="br0">
      <inkml:brushProperty name="width" value="0.05292" units="cm"/>
      <inkml:brushProperty name="height" value="0.05292" units="cm"/>
      <inkml:brushProperty name="color" value="#FF0000"/>
    </inkml:brush>
  </inkml:definitions>
  <inkml:trace contextRef="#ctx0" brushRef="#br0">2586 8899 10 0,'-35'6'5'0,"-1"-9"2"0,36 0 5 0,-3 0-9 16,3 0 0-16,-11-4 1 16,11 7 0-16,-7-6-5 15,4 6 0-15,3 0 3 16,0 0 1-16,0 0-2 15,3 0 0-15,4 0-1 16,4-3 1-16,10 3-1 16,7 0 0-16,11-12 0 15,-4-4 1-15,15 0-1 16,6-3 1-16,4 4 0 16,0 2 0-16,0 4-1 15,0-1 1-15,-11 4-1 16,11 0 0-16,-17 3 0 15,3-1 1-15,-8-2-1 16,5 0 0-16,6-3 0 16,0-1 1-16,11 1-1 15,0-1 0-15,4 4 0 0,3 0 1 16,0 6-1-16,4 0 1 16,-1 0-1-16,1 3 1 15,6 0-1-15,4 3 0 16,-3-3 0-16,-15 1 1 15,8-4-1-15,7 0 0 16,-1-4 0-16,4-2 0 16,8-3 0-16,-8-4 1 15,0 1-1-15,11 2 1 16,3 1-1-16,-10 3 0 0,-1-1 0 16,1 14 0-16,-11-4 0 15,-4-3 1-15,5 6-1 16,-1-3 0-16,-11 0 0 15,4 4 1-15,4-1-1 16,6-3 0-16,-3-3 0 16,8 0 1-16,2 0-1 15,-6 3 0-15,3 0 0 16,0 0 0-16,-3 4 0 16,-8-1 1-16,-6 0-1 15,-4 0 0-15,0 1 0 16,-4-1 1-16,-6 0-1 15,-1 1 0-15,0-4-1 16,11 3 1-16,0-3 0 16,4-3 0-16,3 0 0 15,7 3 0-15,0-3 0 16,-3 3 0-16,10 0 0 0,7 1 0 16,-21-1 0-16,0 3 0 15,-4 0 0-15,-3 1 0 16,-7-1 0-16,-3 0 1 15,-4 0-1-15,-4 4 0 16,7-4 0-16,1 7 0 16,3-1 0-16,-4-6 0 15,4 1 0-15,7-1 0 0,3-6 0 16,1 3 0 0,-8 3 0-16,8 1 0 0,-4 2-1 15,3 0 1-15,-10 1 0 16,-3-4 1-16,3 0-2 15,6 1 1-15,5-1 0 16,-1 0 1-16,1 4-1 16,7-7 0-16,3 0 0 15,-11-3 0-15,11-3 0 16,7 0 0-16,-7 0 0 16,1-4 0-16,-1 4 0 15,3 3 0-15,-10-3 0 16,0 0 0-16,7 0 0 15,0 0 0-15,1 3 0 16,6 0 0-16,3 0 0 16,-6 0 0-16,7 0 0 15,3 0 0-15,0 0 0 0,0 3 0 16,-3 0 0 0,-8 0 0-16,-2 3 0 0,-1 4 0 15,7-4 0-15,-4-3 0 16,-6 3 0-16,7 1 0 15,3-4 0 1,-11-3 0-16,8 0 0 0,7 0 0 16,-4 0 0-16,0 0 0 15,0 3 0-15,0 0 0 16,-3-3 0-16,6 0 0 16,-3 3 0-16,1 0 0 0,-1 0 0 15,3-3 0-15,-9 0 0 16,6 0 0-1,0 0 0-15,3 0 1 0,-6 0-1 16,7 0 0-16,3 0 0 16,-7 0 0-16,4-3 0 15,3 0 0-15,0 0-1 16,-3 0 1-16,3 0 0 16,-3-4 0-16,-4 1 0 15,7-3 0-15,0 3 0 16,-7-4 0-16,11 7 0 15,-4-3 1-15,0-1-1 16,4 1 0-16,0 3-1 16,-7 3 1-16,10 0 0 15,-11 0 0-15,-2-3 0 16,2 3 1-16,4-3-1 0,-3 3 0 16,0 0 0-16,-4 0 0 15,-3 0 0-15,-4-3 0 16,3-1 0-16,4 4 0 15,4 0 0-15,-7 0 0 16,6 0 0-16,-6 0 0 16,3 0 0-16,4 0 0 15,6-3 0-15,-13 3 0 16,3 0 0-16,4 0 0 0,-11 0 0 16,0 0 0-16,0 0 0 15,4 3 0 1,-4-3 0-16,0 4 0 0,4-1 0 15,-4 0 0-15,3-3 0 16,11 0 0-16,1 0-1 16,-5 3 1-16,1 3 0 15,0-3 0-15,-4 1 0 16,3 2 0-16,1 0 0 16,-4 4 0-16,-3-1 0 15,-1 0 1-15,5-2-1 16,-8-1 0-16,10-3 0 15,5 0 0-15,-5 0 0 16,8 0 0-16,0-3 0 16,6-3 0-16,5 3 0 15,-5 0 0-15,-2 0 0 16,3 3 0-16,-11 1 0 16,-4-4 0-16,1 0 0 15,3 0 0-15,-3 3 0 16,-4 0 0-16,11 0 0 0,-15 0 0 15,5 0 0-15,6 0 0 16,0 0 0-16,-7 1 0 16,14-1 0-16,-14 0 0 15,-3-3 0-15,0 3 0 16,-1 0 0-16,1-3 0 16,-4 3 0-16,-7 0 0 0,4 1 0 15,-4-1 0-15,-4 0 0 16,8-3 0-16,3 3 0 15,3 0 0-15,1 0 0 16,0 0 0-16,-4-3 0 16,-4 0 0-16,8 0 0 15,-1 4 0-15,5-4 0 16,-12 3 0-16,1-3 0 16,-1 3 0-16,-6-3 0 15,-4 0 0-15,7-3 0 16,0 3 0-16,10 3 0 15,-6-6 0-15,10 9 0 16,0-3 0-16,4-3 0 16,3 0 0-16,11 3 0 15,-11 0 0-15,4 0 0 16,-8 4 0-16,-2-7 0 16,6 0 1-16,-4 0-1 15,-2-3 0-15,-12 3 1 16,4 0 1-16,7-4-1 15,-14 1 1-15,11 0-1 0,3 0 1 16,4 0-1-16,-1 3 0 16,15 0-1-16,-14 0 1 15,10 0-2-15,0 3 1 16,-3 3 0-16,-7 1 0 16,3 2 0-16,-3-3 0 15,-4 4 0-15,0-4 0 16,4 0 0-16,-1 1 0 15,1-4 0-15,7 0 0 16,-4-3 0-16,7 0 0 0,4 3 0 16,-7-3 0-16,6 3 0 15,-6 0 0-15,-4-3 0 16,4 0 0-16,0 0 0 16,-8 0 1-1,40-6-1 1,-8 0 0-16,-6-1 0 15,-5 4 0-15,-13 0 0 16,7 3 0-16,-11-3-1 16,-7 3 1-16,4 3 0 15,0-3 0-15,-1 6 0 16,-10-2 0-16,-3 2 0 16,-1 0 0-16,-2 0 0 0,-5 1 0 15,-3-1 0 1,7-6 0-16,4 0 0 0,-4-3 1 15,-7 3-1 1,3-3 0-16,4 3 0 0,-7-4 0 16,4-2 0-16,3 6 0 15,7-3 0-15,-4 3 0 16,-6 0 0-16,-1 3 0 16,4 0 0-16,-7-3 0 0,-3 0 0 15,6 0 0 1,-3-3 0-16,7-3 0 0,0 3 0 15,-7 0 0-15,7 0 0 16,4-4 0-16,-8 4 0 16,8-3 0-16,-1 0 0 15,1 6 0-15,-4-7 0 16,-4 1 0-16,-6 0 0 16,-1 6 0-16,1 0 0 15,-4-3 0-15,-7-1 0 16,-4-2 0-16,0 3 0 15,8 3 0-15,-1-3 0 16,4 3 0-16,0-3 0 16,-4 3 0-16,4 0 0 15,11 3 0-15,-15-6 0 16,-7 3 0-16,1 0 0 16,-1-3 0-16,-3 3 0 0,3 0 1 15,1 0-1 1,-1 0 0-16,0 0 0 15,1 0 0-15,-5 0 0 16,5 0 0-16,-1 0 0 0,4-3 0 16,-4 3 0-16,-3 3 0 15,3-3 0-15,1 3 1 16,-1-3-1-16,0 0 0 16,-3 0 0-16,0-3 0 15,-4-4 0-15,4 4 0 16,-7-3 0-16,-4 3 0 15,0 0 0-15,0 0 0 0,4 3 0 16,0 0 0-16,0 0 0 16,-4 0 0-16,-7 0 0 15,-3 0 0-15,-4 0 0 16,-4 0 0-16,1 0 0 16,0 0 0-16,-1 0 0 15,-3 0 0-15,4 3 0 16,-1-3 0-16,1 3 0 15,0 0 0-15,-1-3 0 16,-3 0 1-16,0 0-1 16,0 0 0-16,-7 0 0 15,0 0 1-15,-3-3-5 16,-8 0 1-16,-6 0-8 16,-15-1 0-16</inkml:trace>
  <inkml:trace contextRef="#ctx0" brushRef="#br0" timeOffset="11241.05">6350 7758 12 0,'-14'-16'6'0,"3"3"-5"15,11 10 7-15,0 0-7 16,0-3 0-16,0-4-1 16,4 1 1-16,3-4-2 0,-7 1 0 15,3-4 2-15,4 1 0 16,-7-1 0-16,-7 3 1 15,-3-2 1-15,-4-4 0 16,-4 0 0-16,-3 6 1 16,0 4-2-16,-4 6 1 15,0 3-2-15,1 6 1 16,3 10-2-16,-1 9 0 16,5 13-1-16,3-1 1 15,-15 10 0-15,8 7 0 0,-11 5-1 16,4 4 1-16,0 0 0 15,-4-1 1-15,4 1-1 16,0-10 0-16,7 1-1 16,3 5 1-16,4-2 0 15,3 5 0-15,11 4 0 16,0-6 0-16,14-4 0 16,8-9 0-16,6-12 2 15,11-7 0-15,-8-22 1 16,5-18 0-16,6-23 0 15,11-2 1-15,3-10-1 16,-3 3 0-16,4-6-2 16,-1-4 1-16,-3 1-2 15,0 0 1-15,-7-4-1 16,-18 1 1-16,-3 6 1 16,-15-4 0-16,-13-5 0 15,-18 12 1-15,-11-7 0 0,-14-2 0 16,-10-1-2-16,-4 4 1 15,3 9-2-15,4 10 1 16,4 9-2-16,14 6 1 16,3 22-3-16,14 16 0 15,-3 12-7-15,7 22 0 16,0 29-2-16,3 18 1 16</inkml:trace>
  <inkml:trace contextRef="#ctx0" brushRef="#br0" timeOffset="18418.18">6978 7645 6 0,'-4'0'3'0,"-3"-7"-3"0,7 11 4 16,-3-4-4-16,3 3 1 15,-7-3 2-15,3 0 0 0,-6 0-2 16,3-3 1-16,0-1 2 16,3 1 0-16,-3-3 0 15,0 0 1-15,3-1-2 16,1 1 0-16,-4 0-2 16,3 0 1-16,-3-4-2 15,-3 7 1-15,-1 0-1 16,0 3 1-16,-10 0-1 15,0 3 0-15,4 0 0 16,-5 4 1-16,1-1 0 16,4 0 0-16,-5 3-1 15,8 1 1-15,4 6-1 16,-1 6 0-16,8-4-1 16,-8 1 1-16,4 3 0 15,0 9 0-15,0 1 0 16,0-1 0-16,0-3 0 0,3 13 0 15,-6 12-1-15,-1 7 1 16,-10 9 0-16,3-6 0 16,1 3 0-16,2-4 0 15,8 4 0-15,11 13 0 16,7-10 0-16,3-4 0 16,0-5 0-16,3-4 0 15,5-9 0-15,2-9 1 16,8-13 0-16,-7-6 0 15,3-6 0-15,0-10 1 16,0-10 0-16,1-8 0 0,6-10-1 16,11-7 1-16,14-12-1 15,-11-3 1-15,8-6-2 16,6-3 1-16,-10 2-1 16,0-5 0-16,-11-7 0 15,-10-6 1-15,-21 0 0 16,-11-4 0-16,-18 1 0 15,-10 6 0-15,3 10 0 16,-14-1 1-16,-3 10-1 16,3 6 0-16,0 9-1 15,0 13 1-15,8 10-2 16,-8 12 0-16,-7 16-2 16,-10 5 0-16,-1 20-2 15,1 3 1-15,-4 9-4 16,-4 7 1-16,15-4-2 15,10 4 0-15</inkml:trace>
  <inkml:trace contextRef="#ctx0" brushRef="#br0" timeOffset="19121.95">7161 7849 5 0,'-7'-10'2'16,"4"7"1"-16,3 3-1 0,0 0-2 15,0 0 1-15,-4 3 2 16,1 0 1-16,-4 4-3 16,3-1 0-16,-6 0 4 15,10-3 0-15,-11 0 0 16,11-3 1-16,-7 0-1 15,3-3 1-15,1-3-2 16,3 0 0-16,0-4-2 16,3-2 1-16,1-1-2 0,3 1 1 15,4 2-2-15,-8-2 1 16,4-4-1-16,0-6 0 16,4-6 0-16,10 0 1 15,4-4-1-15,10-5 0 16,14-4 0-16,-6 0 1 15,20-3-1-15,11-3 0 16,-3-6 0-16,17 9 0 16,0-3 0-16,11-3 0 15,7 0 0-15,0-1 1 0,3 1-2 16,-3 0 1-16,10 0 0 16,1 12 0-16,3-3 0 15,3 1 0-15,-3-7 0 16,0 6 1-16,-14-12-1 15,-7-7 0-15,-8-12-2 16,-6-7 1-16,-11 7-2 16,-7 0 0-16,-7 10-1 15,-11 8 0-15,-10 1-6 16,-7 15 1-16</inkml:trace>
  <inkml:trace contextRef="#ctx0" brushRef="#br0" timeOffset="42813.36">7789 10467 8 0,'124'-13'4'0,"24"26"-3"0,-102-13 4 16,21 3-5-16,18 0 0 15,13 3 0-15,22 1 0 16,11-4 0-16,17 3 0 16,0-3 0-16,25 0 0 0,0 1 0 15,7-4 0 1,0 0 0-16,-7 6 1 0,-8-3-1 16,-6 0 0-16,-7 0 0 15,-8 3 0-15,-6-6 0 16,0 4 0-16,3 2 0 15,3 3 1-15,-3-2-1 16,18-1 0-16,3 3 0 16,4-2 1-16,14-1-1 15,4 3 1-15,-11-3-1 16,6-2 0-16,-9 2 0 16,-4 0 1-16,-15-3-1 15,8-3 0-15,-14 0 0 16,3-3 1-16,11-3-1 15,6 0 1-15,12-4-1 16,24-2 0-16,0 2 1 16,7 1 0-16,7 3 0 15,-3-4 0-15,10-2 0 0,-10-1 0 16,-4-3-1-16,-3 1 1 16,-8 2-1-16,1-2 0 15,-4 2 0-15,3 7 0 16,11-4 0-16,-10 7 0 15,3 3 0-15,0 0 1 16,-7 3-1-16,-7 0 0 16,-7 1 0-16,-14-1 1 15,-7 3-1-15,-18-3 1 0,0-3-1 16,0 6 0-16,-11 1 0 16,1-4 0-1,-4 0 0-15,7 0 0 0,-14 6 0 16,0 4 0-16,-11-4 0 15,-17-2 0-15,-18 8-4 16,-24 7 0-16</inkml:trace>
  <inkml:trace contextRef="#ctx0" brushRef="#br0" timeOffset="57554.99">8562 13976 9 0,'0'-6'4'0,"7"-13"1"0,4 13 4 16,17-1-7-16,11-2 1 16,28-7 0-16,24 7 1 0,29-1-6 15,25 4 1 1,14 0 3-16,10-4 0 15,22-2-2-15,-12 6 1 0,-6-1-2 16,-3 1 1-16,-15 0 0 16,11-1 0-16,-11-2 0 15,7 3 0-15,7-7 1 16,8 4 1-16,10-1 0 16,21 1 1-16,7 0-1 15,7 12 0-15,-17-3 0 16,-4 6 0-16,-7 3-2 15,-25 7 1-15,-6 3-1 16,-8-7 1-16,-21 1-1 16,-10-4 0-16,-19-5 0 15,-13-1 1-15,-18 0-1 16,-17-3 0-16,-15-3 0 16,-21 3 1-16,-24 0 0 0,-26 0 0 15,-38 3-1 1,-24 0 0-16,-36 0 1 0,-39 0 0 15,-21 0-1-15,-32 7 0 16,-17-1-1-16,-22 10 1 16,-10-3 0-16,-11 3 1 15,-10-1-1-15,-14 4 1 16,-11 3-1-16,7-6 1 16,-21-3 0-16,-4 6 0 15,15 6-2-15,27-3 0 0,40 3 0 16,42-3 1-16,49-3-1 15,32 0 1-15,42 0-1 16,22-6 1-16,31 0 0 16,18-1 0-16,25-5 0 15,24-4 1-15,25-6-1 16,24-13 0-16,47-12 1 16,38-12 0-16,61-7-1 15,59-9 1-15,64-10-1 16,49 10 0-16,35-4 0 15,29 4 0-15,10 9 0 16,-10 12 0-16,-29 11 0 16,-27 2 0-16,-40 9 0 15,-49 10 0-15,-39 3-1 16,-49 7 1-16,-39 2 0 16,-39 4 0-16,-28-3 0 15,-35-1 0-15,-25 7-1 16,-28 9 0-16,-50 7-6 15,-66 18 1-15,-114 41-3 0,-119 16 1 16</inkml:trace>
  <inkml:trace contextRef="#ctx0" brushRef="#br0" timeOffset="66261.66">9973 12947 25 0,'-21'-44'12'0,"0"10"-8"16,17 25 12-16,1-1-16 15,-1-2 0-15,1 2 0 16,3 1 0-16,0-4 0 15,3 7 0-15,1 0 0 16,3-4 0-16,0-2 1 16,0-1 1-16,-4-2 1 15,1-1 0-15,-4-6 1 16,-4 0 0-16,-3-3 0 0,-3-3 1 16,-4-4-2-16,-11 4 0 15,4 3-2-15,0 0 0 16,-1 0-1-16,1 9 1 15,4 10-1-15,-5 6 0 16,1 6-1-16,-3 10 1 16,-1 9 0-16,-7 3 0 15,-3 7 1-15,-7 5 0 0,-1-2-1 16,1 3 1 0,-4 0-1-16,0-1 1 0,-3-2-1 15,3-4 0-15,4 7 0 16,3 3 0-1,-4 28 0 1,8-6 0-16,7 3 0 16,7 0 0-16,7-3 0 15,7 0 1-15,7-4-2 16,7 1 1-16,3-6 0 16,11-10 0-16,4 0 0 15,3-10 1-15,4-2 0 16,0-4 0-16,0-12 1 15,6-3 0-15,-2-4-1 16,2-2 1-16,8-7-1 16,-3 0 1-16,2-6-2 0,-2 0 1 15,10 3-1-15,-4-7 1 16,1 1-1 0,-8-6 1-16,-7-4 0 0,-3-6 1 15,-4-9 0-15,-7-7 0 16,0-3 0-16,1-6 1 15,-5-6-2-15,1-1 1 16,3-15-1-16,4-3 0 16,3-3-1-16,4 9 0 15,-4 4-1-15,0-1 1 16,-7 6 0-16,4 7 0 0,-14 9 0 16,-4-6 1-16,-7 10-1 15,-4-10 1-15,-10 3 0 16,-11-3 0-16,-10-3 0 15,-7-1 0-15,-15 8 0 16,-6-4 0-16,-8 9-1 16,8 3 1-16,-1 7-2 15,4 9 1-15,4 10-3 16,3 15 0-16,0 22-5 16,-7 35 1-16,-18 41-10 15,-6 56 0-15</inkml:trace>
  <inkml:trace contextRef="#ctx0" brushRef="#br0" timeOffset="68079.92">14767 13929 7 0,'11'0'3'0,"10"-6"-1"15,-14 2 4-15,-7 4-5 16,0 0 1-16,0-6 2 15,4 0 1-15,-4 6-6 16,3-3 1-16,-3 3 2 16,0 0 1-16,7-3-1 15,0-1 0-15,0 4-1 16,0-3 0-16,7-3 0 0,4 3 1 16,3 0 1-16,11 0 1 15,0-4 0-15,3 4 0 16,4-3-1-16,3 3 1 15,11 3-2-15,4 3 1 16,10-3-3-16,14 3 1 16,7 7-1-16,25 5 0 15,0 1 0-15,21-4 0 16,14 1 0-16,4-7 1 0,13-3-1 16,8-3 0-1,7-3 0-15,7-3 1 0,7 0 0 16,-7-4 0-16,0 4 0 15,7 0 1-15,7-1-1 16,11 4 1-16,0-3-1 16,10 3 0-16,4-3 0 15,10 3 0-15,-3 6-1 16,3-3 0-16,-7 3 0 16,-13-3 0-16,6 3 0 15,-10 3 1-15,-8-3-1 16,1 0 0-16,-4 1 0 15,21-4 0-15,0 0 0 16,4-7 1-16,3 1 0 16,8 3 1-16,-1-3-1 15,1 3 0-15,6-4 0 16,-7-2 1-16,-6 3-2 16,-19 2 1-16,1-2-1 15,-7 6 1-15,-15 0-1 16,-3 0 1-16,-21-3-1 0,-7 0 1 15,-18-3-1-15,-21-4 1 16,-11-2-1-16,-7-1 1 16,-13 4 0-16,-15-4 0 15,-7-2 0-15,-7 2 0 16,-7-3-1-16,-8 7 1 16,-6-4-1-16,-7 1 0 15,-4 6 0-15,-7-4 1 16,1 1-1-16,-8 2 0 0,0-5-2 15,-4 6 0-15,4-1-6 16,1 10 1-16,2 13-7 16,-3 22 1-16</inkml:trace>
  <inkml:trace contextRef="#ctx0" brushRef="#br0" timeOffset="153682.44">21844 12110 9 0,'11'-28'4'16,"3"-7"5"-16,-14 23 5 0,-4-4-11 15,-6 0 0-15,-5-2 2 16,1 2 0-16,-7-6-5 16,-3 0 0-16,-5-3 4 15,-2 0 1-15,-5-3-1 16,1-4 0-16,3 1 0 16,0 0 1-16,4 9-2 15,4 6 1-15,-5 3-2 16,-9 4 1-16,-15 12-2 15,0 13 1-15,-11 12-2 16,-3 10 0-16,0 18 0 16,4 4 0-16,-1 12-1 15,8-3 1-15,6 9 0 16,12 10 0-16,6 12 0 0,11 4 0 16,6-4 0-16,12 1 0 15,3 11 0-15,11 1 0 16,3-12 0-16,7-14 1 15,7-5-1-15,21-7 1 16,11-9 0-16,22-13 0 16,13-15 0-16,21-13 1 15,11-15 0-15,11-14 0 0,3-8 0 16,-4-1 0-16,-6-12 0 16,-18-6 1-16,-11-10-2 15,-17-18 1 1,-18-4-2-16,-14-19 1 0,-11 1 0 15,-10-20 0-15,-14-15-1 16,-8-3 1-16,-10-9-1 16,-10-13 0-16,-12 6 0 15,-9 6 0-15,-5 10-1 16,-10 12 1-16,-13 20-1 16,-9 21 1-16,-20 19-1 15,-14 22 1-15,-21 18-1 16,-1 14 0-16,-3 15 0 15,0 15 0-15,-7 13 0 16,18 19 0-16,-11 16 0 16,10 9 0-16,4 10 0 15,7 24 1-15,11-6-1 16,18 10 1-16,17 12-1 0,17 4 1 16,22-10 0-16,21 0 0 15,18-10 0-15,13-2 0 16,22-13 0-16,14-16 0 15,11-22 0-15,14-19 1 16,21-18-1-16,7-28 1 16,21-26 0-16,10-25 0 15,8-9-1-15,-4-13 1 16,-14-3-3-16,1-18 1 16,-19-14-2-16,-21-5 0 0,-17-10-1 15,-21-22 0-15,-19-15 1 16,-23-4 0-16,-26-9 2 15,-21 0 1-15,-24 12 1 16,-22 17 0-16,-17 5 0 16,-14 22 1-16,-15 20-2 15,-6 33 0-15,-4 29-2 16,-4 31 1-16,-6 51-2 16,3 53 1-16,10 37-1 15,4 44 1-15,18 16-1 16,17 28 1-16,25-6-4 15,18 10 0-15,32-7-3 16,31-19 0-16</inkml:trace>
  <inkml:trace contextRef="#ctx0" brushRef="#br0" timeOffset="157586.07">21904 14079 35 0,'-32'-56'17'0,"11"18"-11"0,18 29 18 16,-1-1-25-16,0 4 1 15,1 3-1-15,3 3 1 16,0 3 0-16,0 3 0 16,0 7-1-16,3 3 0 15,5 3 0-15,-1 2 1 16,3-2 0-16,1 3 1 16,-4 3 0-16,0 4 1 0,0-1 1 15,-7 3 1 1,-4 4-1-16,-3 5 1 0,-3 1-1 15,-1 6 0-15,1 6-1 16,6 1 0-16,4 2-2 16,7 1 0-16,7-4 0 15,4-6 0-15,0-9 0 16,-1-1 1-16,4-8-1 16,-3-11 1-16,0-5 0 15,3-7 1-15,7-3 0 16,11-3 0-16,7 0 0 15,10-6 0-15,18 9 0 16,4 0 0-16,10-3-2 16,7 7 1-16,4 2-1 15,10 3 1-15,-6-2-1 16,6-7 0-16,4 0 0 16,7 0 0-16,0-6 0 15,10 0 1-15,4 0-1 16,8-3 0-16,-5-4 0 0,4 7 0 15,-14 3 0-15,-7 0 0 16,-7 6 0-16,-18-3 0 16,-14 4 0-16,-14-1 0 15,-17-3 0-15,-8-3 0 16,-10-6 2-16,-11-4 1 16,-7-5 0-16,-7-10 0 15,0 0 0-15,-3-4 0 16,-4-2 0-16,0-3 0 0,3-4-3 15,1-6 1 1,3 0-1-16,0-3 1 0,4-6-2 16,-4-16 1-16,0-3 0 15,0-4 1-15,-4 1-1 16,-6 12 1-16,-1 1-1 16,-3 2 1-16,-3 19-1 15,3 7 1-15,-1 15-1 16,1 16 0-16,4 9-1 15,3 16 1-15,3 13-1 16,1 12 0-16,3 15 0 16,0 4 0-16,0-3 0 15,-3 3 1-15,-1 9-1 16,-3-9 1-16,0 6-1 16,-3 3 1-16,-1 1-1 15,1-7 1-15,-1-4 0 16,1-18 0-16,3-9 0 0,0-7 1 15,0-5 0-15,0-8 0 16,0-5 0-16,0-1 0 16,0-8-1-1,-4-4 1-15,-3-7 0 0,-7-2 0 16,-11-1-1-16,-14 4 0 16,-10 9 0-16,-22 4 0 15,-10 8-1-15,-18-2 1 16,-3 3-1-16,-14-4 1 0,-4 1 0 15,-18-7 0-15,4-9 0 16,-10 3 0-16,2-13 1 16,-2-9 0-16,3-3-1 15,0-6 0-15,3-4 0 16,4 7 1-16,7 0-1 16,0 3 0-16,7 12 0 15,18 7 0-15,6 3 0 16,12 6 0-16,10 0 0 15,14 0 0-15,14-3 0 16,7 3 0-16,11-3 0 16,7-6 1-16,10 0 0 15,11-7 0-15,14-2 0 16,-3 2 1-16,10-12-1 16,-3 6 0-16,3-18 0 15,0-11 0-15,-3 8 0 16,-4-4 0-16,-7-13-1 0,-7-2 1 15,-4-7-1-15,1 0 1 16,-8 3-1-16,0 4 0 16,1 9-1-16,-1 9 1 15,-3 6-1-15,7 4 1 16,0 9-1-16,0 3 1 16,7 10-2-16,-3 9 1 15,3 12 0-15,0 10 0 16,0 7 0-16,0 18 0 15,0 6 0-15,0 10 1 16,0-1-1-16,3 7 1 0,1 7-1 16,3-1 1-16,3 6 0 15,4-9 0-15,-3-3 0 16,-1-9 0-16,1-10 0 16,3-9 1-16,0-10-1 15,4-9 1-15,7 0-1 16,6-9 1-16,8-7-1 15,4-9 0-15,6-6 0 16,11 5 0-16,0-5 0 16,3 0 0-16,8 2 0 15,3 1 0-15,0 3 0 16,7 6 0-16,7 3-1 16,1 1 1-16,9-7-1 15,1 0 1-15,7-4 0 16,0-2 0-16,-7-6 0 15,3-1 0-15,-7 1 0 16,-10 5 0-16,-8 1 0 0,-2 0 0 16,-1 6 0-16,-4 3 0 15,-10 0 0-15,-3 0 0 16,-5 3-1-16,1 1 1 16,-3-1 0-16,-8 0 0 15,-7 0 0-15,-6 1 1 16,-5-4-1-16,-6-3 1 15,-4 0 0-15,-7-3 1 0,-3-4-1 16,-4 7 1 0,-4-6 0-16,1 0 0 0,-4-3-1 15,-1-1 1-15,5-2-2 16,-1-7 1-16,4-6-1 16,4 3 1-16,3-10-1 15,7-8 1-15,4-7-1 16,3-4 0-16,4-5 0 15,-4 0 1-15,3-4-1 16,-2-6 1-16,-5 7 0 16,-6 11 0-16,-4 8 0 15,-4 8 0-15,1 7-1 16,0 6 0-16,-8 7-1 16,0 6 1-16,4-1-1 15,-3 4 0-15,3 13 0 16,0-1 0-16,0 4 0 15,3-1 1-15,1 1-1 16,0-4 0-16,-1 7 1 0,-3 9 0 16,0 3-1-16,0 13 1 15,0 9-1-15,0 10 1 16,0 5-1-16,4 17 1 16,3 12-1-16,-4-6 1 15,4-3-1-15,0-4 1 16,-3-9 0-16,-1-6 0 15,1-13 0-15,-4-18 0 16,3-4 0-16,1-12 0 16,-1 0 1-16,-3-10 0 0,0-3-1 15,4-6 1-15,-1-6-1 16,-3-3 1-16,-3-4-1 16,-8 1 1-16,-6-1-1 15,-4 1 0-15,-11 2-1 16,-21 1 0-16,-14 6-2 15,-18 3 1-15,-10 0-1 16,-14 0 1-16,-4 0-1 16,-18 0 0-16,4-3 1 15,-3-4 0-15,6-2 1 16,1-4 1-16,6 1 0 16,8-1 0-16,3 1 0 15,4 2 0-15,3 7 0 16,0 3 1-16,4 0-1 15,14 0 0-15,3 3-1 16,4-3 1-16,11 0-1 16,6-3 1-1,4-3 0-15,11-4 0 16,10 1 0-16,11-3 0 16,3-7 1-16,4 3 0 15,4-3 0-15,-1 4 1 16,4 2-2-16,0 4 1 15,-4-1 0-15,1 7 0 16,-1 0-1-16,-3 3 0 0,-3 3-1 16,-5-3 1-16,-2 0 0 15,-1-3 0-15,-7-10 0 16,4-2 0-16,3-1 0 16,4-12 1-16,3-4-1 15,4-2 1-15,7-10-1 16,0-6 0-16,4 3 0 15,-1-3 1-15,1 3-1 16,-1 3 0-16,1 6 0 16,-1 7 0-16,1 9 0 15,-1 6 0-15,1 7-1 16,3 2 0-16,0 7-2 16,7 13 1-16,3 9-1 15,4 12 0-15,0 20-3 16,4 27 1-16,-7 29-9 15,-8 28 1-15,-3 34-4 16,-7-34 0-16</inkml:trace>
  <inkml:trace contextRef="#ctx0" brushRef="#br0" timeOffset="188857.95">17103 7554 6 0,'35'-25'3'0,"28"-16"1"16,-48 31 4-16,-1 4-5 16,-4 0 0-16,-3 0 1 15,-3-7 1-15,-8 1-6 16,-6-1 1-16,-11-3 5 16,-8-6 0-16,-6-9-1 15,-14 3 1-15,-11-19 0 16,0-7 0-16,-14-5-1 15,-7-19 0-15,3 15-2 16,-17 0 1-16,-4 0-1 16,-18 1 0-16,-10 21-2 15,-14 3 1-15,-28 4-1 16,-14 2 1-16,-4-2-1 16,-4 6 0-16,-3 3 0 0,11-4 0 15,6 11 0-15,29 2 0 16,7 6-1-16,17 10 1 15,5 10-1-15,-1 18 1 16,10 3-1-16,-3 17 1 16,0 8-1-16,4 16 1 15,0 19-1-15,6-9 1 16,15 5 0-16,7 4 0 16,11 13-1-16,6-1 1 0,8-9-1 15,6 10 1-15,11-4 0 16,4 13 0-16,10 6 0 15,4-6 0-15,4 9 0 16,-1 1 0-16,7 5-1 16,8-12 1-16,6-9 0 15,19 0 0-15,16-10 0 16,12-6 0-16,20-4 0 16,15-11 0-16,24-10 0 15,15-4 0-15,6-8 0 16,8-7 1-16,3-16-1 15,18-3 1-15,7-6-1 16,3-6 1-16,14-7-1 16,11 4 0-16,11-13 0 15,3-3 0-15,7-13 0 16,8-6 1-16,-8-16-1 16,0-18 1-16,-17-4-1 0,-11-5 1 15,-29-4 0-15,-13-4 0 16,-15-11 0-16,-13-7 1 15,-22 9-1-15,-7-2 0 16,-7 2 0-16,-10 1 1 16,-15-14-2-16,-6-8 1 15,-15-7-1-15,-10-6 0 16,-18-22 0-16,-25-9 0 0,-14-1 0 16,-24-11 0-16,-22 5 0 15,-13 10 0-15,-29 18-1 16,-28 16 1-16,-39 10-1 15,-36 22 0-15,-45 21-2 16,-28 29 1-16,-43 28-3 16,-28 19 1-16,-10 34-7 15,-18 57 0-15</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21-05-04T21:59:51.864"/>
    </inkml:context>
    <inkml:brush xml:id="br0">
      <inkml:brushProperty name="width" value="0.05292" units="cm"/>
      <inkml:brushProperty name="height" value="0.05292" units="cm"/>
      <inkml:brushProperty name="color" value="#FF0000"/>
    </inkml:brush>
    <inkml:context xml:id="ctx1">
      <inkml:inkSource xml:id="inkSrc4">
        <inkml:traceFormat>
          <inkml:channel name="X" type="integer" max="9600" units="cm"/>
          <inkml:channel name="Y" type="integer" max="7200" units="cm"/>
          <inkml:channel name="T" type="integer" max="2.14748E9" units="dev"/>
        </inkml:traceFormat>
        <inkml:channelProperties>
          <inkml:channelProperty channel="X" name="resolution" value="377.95276" units="1/cm"/>
          <inkml:channelProperty channel="Y" name="resolution" value="425.28058" units="1/cm"/>
          <inkml:channelProperty channel="T" name="resolution" value="1" units="1/dev"/>
        </inkml:channelProperties>
      </inkml:inkSource>
      <inkml:timestamp xml:id="ts1" timeString="2021-05-04T22:00:09.732"/>
    </inkml:context>
  </inkml:definitions>
  <inkml:trace contextRef="#ctx0" brushRef="#br0">8336 6648 7 0,'-7'-4'3'0,"7"-2"-1"15,0 0 3-15,4 3-3 16,-4 3 0-16,0-7 3 15,-4 7 0-15,1 4-6 16,-4-1 1-16,-1 0 3 16,5-3 1-16,-8 3-2 0,11 0 1 15,0 0-1-15,4 0 0 16,10-3-1-16,11 0 1 16,6 0-1-16,15-3 1 15,-3-6-1-15,13-4 1 16,4-6-1-16,0 4 1 15,-11-1-2-15,4 4 1 16,0-1 0-16,-3 7 1 0,-1 3-2 16,0 6 1-16,4 3 0 15,7 7 0-15,7-4-1 16,-3 0 0-16,10-5 0 16,7-1 0-16,4-3 1 15,3-3 0-15,0-4-1 16,0-2 0-16,-3-1 1 15,0 1 0-15,-8 3-1 16,-6 9 1-16,-1 0-1 16,-3 3 1-16,-3-3-1 15,-1 4 0-15,11-1 0 16,11-6 0-16,3 3 0 16,15 0 1-16,-5-6-2 15,12 0 1-15,-1-3 0 16,0-1 1-16,4-2-1 15,-10 6 0-15,-5 3-1 16,1 0 1-16,-7 3 0 0,0 3 0 16,3 1 0-16,4-4 0 15,10-3 0-15,-3-3 0 16,14-1 0-16,0 1 0 16,10-6 0-16,-6-1 0 15,6 4 0-15,-6-3 1 16,-1 3-1-16,-6-1 0 15,-8 1 0-15,-3 6 0 16,0-3 0-16,-4-3 0 0,0 6 0 16,4-7 0-16,-7 1 0 15,10-3 0-15,1-1 0 16,3-5 0-16,-1 2 0 16,1 0 0-16,7 1 0 15,-10-1 0-15,3 4 0 16,-4 0 0-16,0 5-1 15,8 1 1-15,-12-3 0 16,5 6 0-16,-1 0 0 16,4 0 0-16,-4-3 0 15,4-7 1-15,7-2-1 16,-3-4 0-16,13 1 0 16,-13 2 1-16,-1-3-1 15,0-2 0-15,-13-1-1 16,-8 12 1-16,-14 7-9 15,-17 7 0-15</inkml:trace>
  <inkml:trace contextRef="#ctx0" brushRef="#br0" timeOffset="13091.72">18461 5914 7 0,'0'3'3'0,"7"6"3"16,0-9 3-16,0 0-6 16,0 0 1-16,0 0 2 15,-7 0 1-15,7 3-8 16,0-6 1-16,0 0 5 0,0-3 1 16,4 0-2-16,3-1 1 15,4 4-3-15,3-3 1 16,0-3-2-16,0 5 1 15,0-2-2-15,1 0 1 16,2 3-1-16,1 0 0 16,0-1 0-16,-1 1 0 15,5 0 1-15,-1-3 0 16,0-4 0-16,0 10 0 0,4-9 0 16,10 6 1-16,4-3-1 15,4-7 0-15,-1 4-1 16,4-1 0-16,3 1 0 15,1 6 0-15,-1-7 0 16,-3 10 0-16,7-9 0 16,-3 6 1-16,-1-3 0 15,0 2 0-15,1-2-1 16,3 0 1-16,7 0 0 16,0-1 0-16,14 1-1 15,4 3 1-15,-8-3-1 16,4 6 0-16,4 0 0 15,-4 0 0-15,0 0-1 16,4 0 1-16,0 3 1 16,-4-3 0-16,4 3 0 15,3-3 0-15,7 0 0 16,11 0 0-16,-7 0 0 0,6-3 1 16,8 0-1-16,4 3 0 15,-1-7-1-15,1 4 0 16,-1 0 0-16,0 3 0 15,1 0 0-15,-8 3 0 16,-3 0 0-16,0-3 0 16,3 0 0-16,-7 7 0 15,4-7 0-15,-7 0 0 16,0 0 0-16,7 0 0 16,-4 0 0-16,7 0 0 0,-6 0 0 15,-5 0 0-15,8 3 0 16,-10-3 1-16,-1 3-1 15,0-3 0-15,-7 6-1 16,0-6 1-16,1 3 0 16,-1-3 1-16,4-3-2 15,3 3 1-15,0-3 0 16,-3 0 1-16,3 3 0 16,-3-3 0-16,-1 0-2 15,8-4 1-15,-7 4 0 16,-7-3 0-16,-4 3 0 15,0 0 0-15,-7 3 0 16,-11 0 0-16,5 0 0 16,-16 0 1-16,1 3-1 15,-3 0 1-15,-4 0-1 16,-4-3 0-16,-3-3-3 16,3-6 1-16,-3-1-11 15,-7 1 1-15</inkml:trace>
  <inkml:trace contextRef="#ctx0" brushRef="#br0" timeOffset="14682.5">21826 2333 11 0,'-28'-19'5'0,"7"3"-5"15,17 13 5-15,4 3-5 16,0 0 1-16,0 0-2 16,0 3 1-16,0 0 0 15,0 7 0-15,-3-7 0 0,-4 3 0 16,-4 4 1-16,-3-1 1 15,-3 7 1-15,-1 6 0 16,0 3 0-16,1 9 0 16,6-3 0-16,4 10 0 15,3 3-2-15,4 0 1 16,4-3-2-16,0 9 1 16,3 3-1-16,0 1 0 15,0 8 0-15,-7 1 1 16,0 19 0-16,-7-13 1 0,0 6 1 15,-4 3 0-15,0 13 0 16,4 0 0-16,4 3-1 16,6-3 1-16,8 3-2 15,3 0 1-15,7 13-2 16,0 6 1-16,1-10-1 16,2 7 1-16,1 6 0 15,-4-3 0-15,-3 6 1 16,-11-15 1-16,0-1 1 15,-7-9 0-15,0 3 0 16,3-3 0-16,4 0-1 16,4-6 0-16,3-3-1 15,7 3 0-15,4-7-2 16,0 4 0-16,3 6 0 16,-3 6 0-16,-4-12 0 15,-4 6 1-15,1 0-1 16,-7 0 0-16,-8-4 0 0,-3 7 1 15,-3-15-1-15,-4-10 1 16,3-10-1-16,1-8 0 16,10-20-3-16,14-15 0 15,14-20-11-15,7-11 1 16</inkml:trace>
  <inkml:trace contextRef="#ctx0" brushRef="#br0" timeOffset="16845.72">18316 5967 22 0,'-7'-3'11'0,"11"-13"-11"0,3 13 12 15,0-6-13-15,3 2 1 16,5-2-1-16,2 0 0 15,1-1 1-15,10 1 0 0,4 3 0 16,0 2 0-16,3 4 0 16,0-15 0-16,0 5 0 15,-3 1 1-15,0-4 0 16,0 7 0-16,-1-3 0 16,8-13 1-16,0 0-1 15,3 12 0-15,8-8 0 16,10-1 0-16,3-3-1 15,1-3 1-15,3-7-1 16,3 7 0-16,1-3 1 16,-8-6 0-16,8-4 0 15,-8 3 1-15,-6 1 0 16,-4 3 1-16,-4 2-1 16,-7-5 1-16,1-4-1 15,-1 1 0-15,4 5-1 16,3-2 1-16,4-1-1 15,7-2 0-15,7-1-1 16,0-3 1-16,-3-12-1 0,-4 3 1 16,-7 0-1-16,-4-1 0 15,-3-2 0-15,-7 6 1 16,0-3-1-16,-11 9 0 16,-4 0 0-16,1-3 0 15,0 13 0-15,-4-7 0 16,0-2 0-16,7-11 0 15,4-2 0-15,0 0 0 16,7-4 0-16,0 4 0 0,-4-3 0 16,0 2 0-16,0 7 0 15,1 7 0-15,2-4 0 16,-2 0 0-16,-5 0 0 16,-2 6 0-16,-5-3 0 15,-2 4 0-15,-1-7 0 16,0 0 0-16,-3 0 0 15,6 13 1-15,-3-13-1 16,8 6 0-16,2 4 0 16,8-4 0-16,-4 0 0 15,1-2 0-15,3-1-1 16,-1-3 1-16,8 3 0 16,-3-3 0-16,-5 0 0 15,-2-9 0-15,-5 12 0 16,-2 10 0-16,-5 0 0 15,-3 9 0-15,1-6 0 16,-1 6 0-16,0 3-1 0,7 0 1 16,7 0 0-16,1 3 0 15,-1 4-1-15,7-7 1 16,1 7 0-16,3-1 0 16,-1 4 0-16,1 2 0 15,-3 4 0-15,-8 3 0 16,0 3 0-16,-3 7 1 15,-4 5-1-15,-3 1 0 0,-1 3 0 16,5 0 0 0,-1 0 0-16,0-1 1 0,4 11-1 15,3 2 0-15,4 0 0 16,3 1 0-16,4-1 0 16,0 13 1-16,-4-3-1 15,1-4 0-15,-4 7 0 16,-4 3 0-1,0 19 1 1,-3-9 1-16,-4-4-1 16,7-6 1-16,-3-3-1 15,0-3 0-15,0-4 0 16,3-2 1-16,4 2-3 16,-1 7 1-16,1-9 0 15,0 5 0-15,-4 4 0 16,-3 7 0-16,-4 2 0 15,-3 3 1-15,0 7 0 16,-1-3 0-16,1 2-1 0,7-15 1 16,0-3 0-16,-1-3 0 15,5-3 0-15,2 2 0 16,8-5-1-16,7 6 1 16,0-7-1-16,0 7 0 15,3 3 0-15,4 0 0 16,0 0 0-16,-10 3 0 15,-8 6 0-15,-3-9 0 16,-4-3 0-16,1-7 1 0,-1 4-1 16,7-10 0-16,4 0 1 15,3-3 0-15,11-6 0 16,11 6 0-16,-4-15-1 16,0 2 1-16,4 1 0 15,-4-4 0-15,0 1-1 16,-4 2 1-16,1 7-1 15,3-3 1-15,-7-1-1 16,-4-5 1-16,0-1-1 16,8-9 0-16,3 0-1 15,4-13 0-15,17 1-2 16,-11-4 0-16,1 1-4 16,-7-4 1-16,-12 3-8 15,-16 4 1-15</inkml:trace>
  <inkml:trace contextRef="#ctx1" brushRef="#br0">28409 7460 0,'0'0'16,"0"0"0,0 0-16,0 0 15,0 0-15,0 0 16,0 0-1,0 0-15,0 0 16,0 0 0,0 0-16,0 0 15,0 0-15,0 0 16,0 0 15,0 0-15,0 0-1</inkml:trace>
  <inkml:trace contextRef="#ctx0" brushRef="#br0" timeOffset="18315.84">22087 2223 19 0,'-17'-6'9'0,"3"-7"-2"16,10 7 10-16,1 3-15 16,-1 3 0-16,1-16 0 15,3 10 1-15,3-4-4 16,1 1 1-16,3-1 2 15,3 7 0-15,4 3-1 16,4 0 1-16,0 10-2 16,-1-1 1-16,1 10-1 0,-4-3 0 15,-3 21 1-15,-4-12 0 16,-7 32 0-16,0-13 1 16,-7 34-1-16,3-25 1 15,-3 29 0-15,4-16 0 16,3 37-1-16,0-31 1 15,10 38-1-15,-3-22 1 16,7 22 0-16,-3-26 0 16,3 51 1-16,-3-34 0 15,-1 37-1-15,-3-35 1 16,-7 48-1-16,0-35 1 0,-14 15-1 16,3-24 0-16,-3 18-1 15,4-34 0-15,-4 25 0 16,3-28 0-16,8-3 0 15,-1-13 0-15,8-6-1 16,-1-16 0-16,8-9-3 16,-4-7 0-16,-4-24-11 15,1 2 1-15,-8-24-2 16,1 2 0-16</inkml:trace>
  <inkml:trace contextRef="#ctx0" brushRef="#br0" timeOffset="19262.18">22564 2097 13 0,'-14'4'6'0,"10"11"0"0,4-15 4 0,0 0-9 16,7-9 1-16,-3 9 0 15,-1 0 0-15,1 0-1 16,-1 9 0-16,-3 4 4 15,0-1 0-15,-3 1 1 16,3-4 0-16,0-2 1 16,-4 2 1-16,4-9-1 15,0 0 0-15,4-9-3 16,3-1 1-16,0-9-2 0,3-6 0 16,1-3-2-16,3-13 0 15,0-3-1-15,-3 4 0 16,-1-4 0-16,-3 3 1 15,0 0-1-15,-3 0 0 16,0 4 0-16,-1 2 1 16,1 1-1-16,-1 6 0 15,4-1 0-15,0-2 0 16,0 12-1-16,0 0 1 16,4 7-1-16,-1 15 0 0,1 13 0 15,-4 12 0-15,0 9 0 16,-3 14 1-16,3 11-1 15,0-5 1-15,0-7 1 16,3-6 0-16,5-16 2 16,2-6 0-16,8-9 0 15,3-20 0-15,4-11 0 16,0-11 0-16,-1-2-1 16,-6-7 0-16,0 1-2 15,-4-17 1-15,-3 1-1 16,-4 0 1-16,-4-1-1 15,1 1 0-15,-4 19-1 16,0-1 1-16,0 23-1 16,-3 12 0-16,-4 9 0 15,0 16 1-15,0 13-1 16,0-4 0-16,0 7 0 16,0 0 1-16,3 3 0 15,4 0 0-15,0-7 0 16,0 1 0-16,0-10-5 0,4-3 0 15,-4-6-11-15,-4 3 1 16</inkml:trace>
  <inkml:trace contextRef="#ctx1" brushRef="#br0" timeOffset="1962.88">30237 8178 0,'0'0'16,"0"0"-1,0 0 1,0 0 0,-11 50-1,-21 28 1,-14 7 0,1 25-1,6-32 1,3-21-1,15-29 1,-18 19 0,-3-3-1,21-19 1,3-6 0,1-1-1,-1 1-15,-3-3 16,-11 0-1,-35 12 1,-32 22 0,57-31-1,42-19 1,0 0 0,0 0-1</inkml:trace>
  <inkml:trace contextRef="#ctx0" brushRef="#br0" timeOffset="20267.02">22416 4456 23 0,'-4'-13'11'0,"29"0"-7"15,-15 13 3-15,-3-9-7 16,-3 6 0-16,-4-3 2 0,-7-1 1 15,-7 4-2-15,0 0 0 16,-8 3 2-16,5-3 1 16,-1 3 0-16,0 3 1 15,4 0-1-15,4 0 1 16,6-3-2-16,4 0 0 16,18-9-1-16,10 0 1 15,11-1-2-15,7 1 0 16,3 6-1-16,8-10 1 0,-1 7-1 15,1 3 1-15,10 3-1 16,-4 0 1-16,4 0-1 16,0 0 0-16,7 0 0 15,-3-3 0-15,-1-4 0 16,-3 1 1-16,-7 0-1 16,-14-1 1-16,-14 4 0 15,-22-3 0-15,-13 12 0 16,-18 4 1-16,-14-4-5 15,-1 10 0-15,1-4-9 16,3 1 0-16</inkml:trace>
  <inkml:trace contextRef="#ctx0" brushRef="#br0" timeOffset="20703.12">23139 4227 39 0,'-36'-22'19'0,"12"3"-22"0,20 6 28 15,1 7-26-15,-1-10 1 16,4 7-2-16,7 0 1 16,0 2 1-16,4 7 1 15,3 7-2-15,4-7 1 16,-1 9-1-16,4-3 1 0,4 4 0 15,3 2 1-15,4-6 1 16,0 4 0-16,0-7 1 16,6 3 1-16,1-3 0 15,0 4 1-15,3 5-2 16,-13 4 1-16,-8 9-2 16,-14 6 1-16,-18 1-2 15,1-7 1-15,-29 25-1 16,4-9 1-16,-25 15-1 15,14-15 1-15,-7 9-1 16,14-9 1-16,4-7-1 16,6-12 1-16,15-19-3 15,4 1 1-15,17-23-9 16,-4 0 0-16,22-9-7 16,-4 3 0-16</inkml:trace>
  <inkml:trace contextRef="#ctx0" brushRef="#br0" timeOffset="21212.79">22835 4296 26 0,'-3'-3'13'0,"10"-23"-3"0,-4 20 13 0,1-3-20 15,-1-4 0-15,1 1 2 16,3-10 1-16,4-7-6 16,-1-2 1-16,4-3 4 15,7-7 0-15,15-3-2 16,-5-9 1-16,5-7-2 16,-1-6 1-16,7-3-3 15,11 3 1-15,4-3-1 16,10 4 0-16,10 5 0 0,5 7 0 15,9 6-1 1,4 3 1-16,1 3-1 0,-8 19 1 16,-10 3-2-16,-15 13 0 15,-17 3-3-15,-25 6 0 16,-17 3-5-16,-15 0 1 16,-7 7-5-16,-6-4 1 15</inkml:trace>
  <inkml:trace contextRef="#ctx0" brushRef="#br0" timeOffset="21633.21">22878 3744 20 0,'10'6'10'0,"18"10"-2"15,-24-7 13-15,-4 1-15 16,-7 8 0-16,0 1 5 16,-4 6 0-16,1 10-13 15,-4-1 0-15,-1 4 9 16,-2 3 1-16,3 12-3 15,0 7 0-15,7-4-3 16,7-6 0-16,7-12-1 0,7-4 1 16,21-18-1-16,14-16 0 15,15-19 0-15,10-22 1 16,4-3-1-16,-8-6 0 16,-6 6 0-16,-15 0 0 15,-14 10-3-15,-14 3 0 16,-10 9-10-16,-14 6 1 15,-5 13-5-15,1-3 0 0</inkml:trace>
  <inkml:trace contextRef="#ctx0" brushRef="#br0" timeOffset="22430.39">25001 3104 25 0,'0'-12'12'0,"-3"2"-2"0,3 10 13 0,0-3-19 16,0-3 1-16,-7-1 3 16,3 4 1-16,-6-6-10 15,3 3 0-15,-11 2 7 16,0 4 0-16,-10 0-2 15,3-6 0-15,-13 3-2 16,6 3 1-16,-32 9-1 16,15-2 0-16,-22 12-1 15,1 9 1-15,6 6-1 16,4 1 0-16,15 6-1 16,9 2 1-16,12 4-1 15,6-9 0-15,11 0 0 16,3-7 0-16,8 0 0 15,3-18 1-15,7 0-1 16,-3-4 1-16,6-9 0 0,-3 0 0 16,4-3-1-16,-4 0 1 15,4-4-1-15,-4 4 0 16,0-6 0-16,4-1 1 16,-8-5-1-16,-3 2 0 15,-3-2 1-15,-4-4 1 16,-11-9-1-16,4 6 0 15,-18-10 0-15,-3 7 0 16,0 0-1-16,-4 12 0 0,4 4-8 16,3 12 1-16,1 10-11 15,2 9 1-15</inkml:trace>
  <inkml:trace contextRef="#ctx1" brushRef="#br0" timeOffset="5538.92">29647 14929 0,'0'0'16,"0"0"0,0 0-1,0 0 1,0 0 0,0 0-1,0 0 1,0 0-1,0 0 1,0 0 0,0 0-1</inkml:trace>
  <inkml:trace contextRef="#ctx0" brushRef="#br0" timeOffset="24156.3">26190 3973 16 0,'-10'0'8'0,"6"-7"11"15,4 7-8-15,0-3-8 16,0 3 1-16,-3 0 1 15,3-6 0-15,-4 3-7 16,1-3 1-16,3 2 4 16,0 1 1-16,-4-3-2 0,4 0 0 15,-7 6 0-15,3 0 0 16,-17 0 1-16,4 0 0 16,-26 6 0-16,8 0 1 15,-14 10 0-15,6-7 0 16,-24 10-1-16,18-3 0 15,-15 12-1-15,15-6 0 16,-11 16-2-16,14-10 1 16,-7 19-1-16,11-13 0 15,3 17-1-15,4-14 1 32,42 26 0-32,-4-13 1 0,33-6-1 15,-12-6 1-15,15-13 0 16,-7-6 0-16,17-10 0 15,-10 0 1-15,3-24-1 16,-10 5 0-16,7-9 0 16,-11 10 0-16,0-29-1 15,-3 13 1-15,-11-9-1 16,-3 9 0-16,-22 0-1 16,4 6 0-16,-39 9 0 15,11 1 1-15,-35 15-1 16,13-6 1-16,-17 10-1 15,18-1 1-15,6-3-6 16,8 1 0-16,21-7-9 16,3 0 0-16</inkml:trace>
  <inkml:trace contextRef="#ctx0" brushRef="#br0" timeOffset="24725.55">26434 3502 39 0,'-11'-22'19'0,"0"13"-8"15,11 9 24-15,-3-6-32 16,3-1 0-16,3-2 0 16,1 0 1-16,10-1-6 0,-3 1 1 15,24 6 2-15,-10-1 1 16,6 17-3-16,-6-4 1 16,-7 20-1-16,-4-4 1 15,-21 22-1-15,3-6 1 16,-20 12 1-16,6-12 1 15,-10-1 1-15,7-8 0 16,3-1 0-16,0-12 0 16,25 0 0-16,-3-7 0 15,42 1-2-15,-11-10 0 16,43-6-2-16,-18 3 0 16,10-6-7-16,-13 2 0 0,-19 8-9 15,-6 2 0 1</inkml:trace>
  <inkml:trace contextRef="#ctx0" brushRef="#br0" timeOffset="33283.75">22712 6256 30 0,'-28'-4'15'0,"10"-8"-9"16,18 6 15-16,0 2-20 15,0-5 0-15,4 3 0 16,-1 3 0-16,4-1-1 15,-3 4 0-15,-1 4 3 16,-3 2 0-16,-3 6 2 0,-4-5 0 16,0-1 2-16,3 3 1 15,0-5 1-15,4-1 0 16,0 0-1-16,0-3 1 16,8 3-2-16,-1 0 0 15,3-6-3-15,1 0 0 16,3 3-2-16,-4 0 1 15,5 0-2-15,-1 0 0 16,0 9-1-16,-4-3 0 0,4 16 0 16,1-6 0-16,2 3 0 15,-3-3 0-15,15-1 0 16,2-5 1-16,-2-10-1 16,-1 0 1-16,-4 0 0 15,-2 0 0-15,-8 0-2 16,-11 3 1-16,-10 3-3 15,-3-3 0-15,-5 0-7 16,1 1 1-16,4-1-13 16,10-13 1-16</inkml:trace>
  <inkml:trace contextRef="#ctx0" brushRef="#br0" timeOffset="33823.87">23040 6155 50 0,'-11'-6'25'0,"11"0"-16"0,0 6 31 0,0-7-39 15,0 4 0-15,0 3 0 16,0 0 0-16,-3 7-1 15,-1-4 0-15,-6 9 2 16,-1-2 0-16,-7 5 1 16,4-2 0-16,-3 6 1 15,-1-1 0-15,-3 11 0 16,-4-4 1-16,1 3-2 16,6-6 1-16,-7 12-3 15,4-5 1-15,3 2-1 16,4 0 0-16,7-2-1 15,0-7 0-15,4-10 0 16,3-3 1-16,0-2-1 0,-4-4 1 16,-3-3-4-16,-4-10 1 15,1 4-9-15,-4-3 0 16,0-1-10-16,3 1 0 16</inkml:trace>
  <inkml:trace contextRef="#ctx0" brushRef="#br0" timeOffset="34515.11">22641 6136 45 0,'-17'-3'22'0,"-1"-9"-13"16,14 5 27-16,1 1-34 15,-1 0 0-15,1 6 1 16,3 0 0-16,0-3-4 16,0 3 0-16,0 0 3 0,0 3 1 15,0 0-1-15,0 6 1 16,0-5 0-16,0 5 0 16,0 0 1-16,3 4 0 15,1-1-1-15,3 1 1 16,4 0-1-16,-1 2 0 15,8-2-1-15,-4-4 1 16,4 1-2-16,-4-4 1 16,7 13-1-16,-7-7 0 0,4 10 0 15,-4-6 0-15,0 6-1 16,0-3 0-16,0-1 0 16,0 1 1-16,0-3-1 15,7-7 1-15,8 1-1 16,-5-1 1-16,15-6-1 15,-4-3 1-15,1 0-1 16,-8 0 0-16,-3 0 0 16,-4 3 1-16,-7 4-1 15,-4-1 0-15,-2 3 0 16,-8 1 0-16,0 2 0 16,0 1 1-16,3-4-3 15,1-6 1-15,6-3-6 16,1 0 1-16,-1-12-11 15,1-7 1-15,-4 0-6 16,-3 0 0-16</inkml:trace>
  <inkml:trace contextRef="#ctx0" brushRef="#br0" timeOffset="35055.87">22698 6641 28 0,'-18'22'14'0,"4"-16"-2"16,10-2 15-16,1-1-24 16,-1 0 1-16,1 0 3 15,3-3 0-15,0 0-9 16,3-6 1-16,1-1 4 16,3 1 1-16,4-3-2 15,-4 3 1-15,3-7-3 16,1 0 1-16,-4 7-1 15,0 0 1-15,0-4 0 16,0 7 1-16,0-3 1 16,0 0 0-16,0-4 1 15,4-2 1-15,-1-7 0 16,4 0 0-16,1-3-1 16,-1-3 0-16,3-6-2 0,4-4 1 15,4 4-2-15,7 3 0 16,7-4-1-16,-8 1 0 15,5-3 0-15,-1-4 0 16,0 13-4-16,-6 6 1 16,-8 0-9-16,-4 4 0 15,-20 8-7-15,-1 1 0 16</inkml:trace>
  <inkml:trace contextRef="#ctx1" brushRef="#br0" timeOffset="21137.47">26575 12530 0,'0'0'16,"0"0"-1,0 0 1</inkml:trace>
  <inkml:trace contextRef="#ctx0" brushRef="#br0" timeOffset="39814.46">19791 3217 28 0,'-7'-9'14'0,"-4"15"-2"15,11-6 14-15,-3 0-23 16,3 0 0-16,3-10 3 15,-3 4 1-15,4 3-8 16,-1-3 1-16,1 12 5 16,-1 3 0-16,1 13-1 15,-1 0 1-15,4 13-2 16,-3-7 0-16,7 16-1 16,-4-6 1-16,10-4-2 15,-3-6 1-15,0 7-1 16,1-10 0-16,-5-3 2 15,-3-3 0-15,-3-4 0 0,-1-5 0 16,-6-10 1-16,-1 0 0 16,-3-13-1-16,0 1 1 15,-3-10-2-15,2 6 0 16,-2-19-1-16,-1 7 1 16,-3-16-2-16,4 10 1 15,-19-23-1-15,8 7 0 16,-21-25 0-16,10 15 0 15,-3-12 0-15,10 19 0 16,0-3 0-16,8 15 0 0,10-6-1 16,0 6 1-16,21 10-1 15,-4-1 1-15,26 10-1 16,-8 7 0-16,4 21 0 16,-8-6 1-16,5 22-1 15,-8-6 1-15,0 21 0 16,-7-5 0-16,0 18 0 15,-3-10 0-15,-4 7 0 16,0-12 0-16,-4-7-2 16,-3-6 0-16,-3-9-7 15,-1-4 0-15,-6-3-11 16,3 4 0-16</inkml:trace>
  <inkml:trace contextRef="#ctx0" brushRef="#br0" timeOffset="40205.46">20073 2286 27 0,'-14'-29'13'0,"25"-2"-4"0,-4 28 4 16,0-3-12-16,0 6 1 16,-4 6 3-16,1 3 1 0,-8 16-4 15,1-6 1-15,-11 28 4 16,3-9 0-16,-7 37 0 16,4-22 1-16,4 10-3 15,3-16 0-15,14 10-2 16,0-10 0-16,14-7-2 15,-3-8 1-15,27-13-1 16,-9-7 1-16,6-12-1 16,-7 0 0-16,1-9-2 15,-8 6 1-15,-4-7-7 16,-6 4 1-16,-7 3-11 16,-4 0 0-16</inkml:trace>
  <inkml:trace contextRef="#ctx0" brushRef="#br0" timeOffset="40507.06">20278 2464 57 0,'-53'-9'28'0,"32"9"-30"0,17 0 46 15,4 0-45-15,0 0 1 16,21 9 0-16,-7-6 0 16,18 13 0-16,-4-6 1 15,22-1-1-15,-11 0 0 0,17-2 0 16,-14 2 0-16,4-9 0 16,-11 0 1-16,-6 0-4 15,-8 0 0-15,-14 0-11 16,-4 0 1-16,-17 6-3 15,4 1 0-15</inkml:trace>
  <inkml:trace contextRef="#ctx0" brushRef="#br0" timeOffset="40716.8">20391 2351 61 0,'-18'10'30'0,"4"21"-41"16,14-31 61-16,-4 28-50 0,1-2 0 16,-4 17 0-16,0-5 0 15,-4 15-5-15,4-15 0 16,3 3-6-16,1-4 0 16,6-12-5-16,-3-6 0 15</inkml:trace>
  <inkml:trace contextRef="#ctx0" brushRef="#br0" timeOffset="41015.61">20387 2044 44 0,'-7'-9'22'0,"21"-1"-17"15,-7 10 39-15,7 0-40 16,18 3 0-16,3 4 1 16,4 2 1-16,3 4-8 15,4 18 0-15,0-3 5 16,-11-3 1-16,4 19-2 16,-7-6 0-16,-14 40-1 15,-4-18 1-15,-14 25-1 16,0-23 0-16,-14 4-4 15,3-16 1-15,-7 7-16 16,4-17 0-16</inkml:trace>
  <inkml:trace contextRef="#ctx0" brushRef="#br0" timeOffset="49783.48">3447 10367 24 0,'-18'-4'12'0,"-3"17"-9"0,21-10 12 0,0 0-15 15,3 0 1-15,4 4 1 16,4-4 0-16,7 0-2 16,3 0 1-16,0-3 1 15,7-3 0-15,11-6 0 16,3-1 1-16,8 1-2 15,-1-4 1-15,-7 4-2 16,4-1 1-16,0 7-1 16,4 3 1-16,6 6-2 15,4-2 1-15,7-4 0 16,7 3 1-16,4-3-1 16,-8 0 0-16,8-7 0 15,3 4 0-15,-3 0 1 0,6-3 0 16,-6 3 0-16,-8 3 1 15,1 0-1-15,3 3 0 16,-3 0 0-16,-8 0 0 16,8 0-1-16,10-3 1 15,4 0-1-15,13-3 0 16,-2-3 0-16,16-3 1 16,1-7-1-16,0-3 0 15,4 6-1-15,-4 4 1 16,-1 0 0-16,-6 9 0 0,-7 3 0 15,0 3 0-15,-7 3 0 16,-8 1 0-16,4-4 0 16,4 4 0-16,-4-7 0 15,0-3 0-15,4 0 0 16,-4 0 0-16,8-3 0 16,2 3 1-16,-2-4-2 15,-5 4 1-15,1 0 0 16,-4 4 0-16,8-1 0 15,-5 0 0-15,-6 0 0 16,0 3 0-16,-4 1 0 16,0-1 1-16,-3-3-1 15,3 3 0-15,3 4 0 16,-6-7 0-16,0 0 0 16,3-3 0-16,3 3 0 15,1-3 0-15,10 0-1 16,-3-3 1-16,0 6 0 0,3 0 0 15,-14 3 0-15,14 4 0 16,8 2 0-16,-8 1 0 16,4-7 0-16,3 0 1 15,11 1-1-15,7 5 0 16,0-12 0-16,3-9 0 16,8 3 0-16,-4-1 0 15,-4-2 0-15,-3 0 0 16,-3-1 0-16,-1 1 0 0,-3 2 1 15,-11 1 0 1,-3 3-1-16,0 3 1 0,-11 6 0 16,7 1 0-16,0 2 0 15,-3 4 0-15,3-4-1 16,1 0 0-16,2-2 0 16,1-1 0-16,0 0 0 15,7-6 0-15,0-9 0 16,-4 2 1-16,-3-2-2 15,-11 0 0-15,-17 6-5 16,-33 3 1-16,-55 25-7 16,-54 25 1-16</inkml:trace>
  <inkml:trace contextRef="#ctx0" brushRef="#br0" timeOffset="61898.7">27591 10486 26 0,'-36'-19'13'0,"5"19"-10"15,20 0 13-15,-6 0-13 16,-8 3 0-16,-7-3 1 16,7 3 1-16,4-3-6 15,4 6 0-15,2-6 5 16,5-3 0-16,3 0-2 16,3-6 1-16,4-4-1 15,7 4 1-15,4-1-1 16,0 4 0-16,6-6-1 15,1 5 0-15,3 1 0 0,0 3 0 16,11 3 0 0,3-3 1-16,7 0-1 0,11 3 1 15,11-3 0-15,14-4 0 16,6 1 0-16,15-3 0 16,7 2-1-16,14 4 0 15,-7-3-1-15,10 3 1 16,1 0-1-16,-4-1 0 0,-4 4-1 15,-7 0 1-15,11 4 0 16,-10-1 0-16,2-3 0 16,1 0 0-16,-3-7 0 15,3-2 1-15,-11 3-1 16,-17 0 1-16,-15-4 0 16,-10 4 0-16,-18 3 0 15,-6-4 1-15,-15 4 0 16,-3-3 0-16,-15 0-1 15,-6-1 1-15,-12-2-1 16,1 0 1-16,-3-4-2 16,3 1 1-16,-1-1-1 15,5 4 1-15,-1-1-1 16,1 4 1-16,-4 3-2 16,-15 3 1-16,-13 12-1 15,-25 1 0-15,-28 3-1 16,-22-7 1-16,-27 0-1 15,-29-5 1-15,-18-4-1 0,-13-7 1 16,10 14 1-16,0-1 0 16,17 3 0-16,22 4 0 15,25 6-1-15,27-1 1 16,15 1-1-16,14 0 0 16,10 0 0-16,12-10 0 15,6 1 0-15,7-7 0 16,4-6 0-16,10-4 1 0,7 1 0 15,8 0 0-15,20 6-1 16,15 0 1 0,28 9-1-16,28 10 1 0,32 9-1 15,35 1 0-15,36 5 0 16,6 4 1-16,4-1-1 16,4-2 1-16,-4-7 0 15,-18-9 1-15,-3-7-1 16,-32-5 0-16,-18-4 0 15,-17 0 1-15,-28 0-1 16,-22-3 1-16,-24 0-1 16,-25 0 1-16,-32 3-1 15,-27-3 1-15,-37 0-1 16,-34-3 1-16,-22-3-1 16,-21-4 0-16,-35-2 0 15,-10 6 1-15,-15-1-1 16,7 7 0-16,29 7 0 15,24 5 0-15,42 4-1 16,36-4 1-16,35 10-3 0,29 6 1 16,20-9 0-16,18-6 0 15,21-10 0-15,15-9 0 16,27-7 0-16,12-12 1 16,27-13 1-16,25 7 0 15,14-10 0-15,11 1 1 16,18 11-1-16,-11 14 0 15,-18 18-6-15,-25 6 1 0,-34 16-7 16,-40 7 0-16</inkml:trace>
  <inkml:trace contextRef="#ctx0" brushRef="#br0" timeOffset="66838.13">6417 11715 21 0,'-21'-13'10'0,"10"4"-9"0,11 3 10 16,-7 3-11-16,0-4 0 15,0 1 4-15,-7 3 0 16,0 0-1-16,-14 0 0 16,-1 3 3-16,-6 3 0 15,0 3 2-15,3-3 0 0,11 0-3 16,0-3 0-1,14-3-4-15,14-6 1 0,18-10-2 16,13-9 0-16,19-10-2 16,13-3 1-16,1-3 1 15,-1 1 0-15,5 8 0 16,-1 10 0-16,-14 3 0 16,0 9 0-16,0 1 0 15,-22 6 0-15,-6 3 2 16,-11 6 0-16,-14-3 1 15,-7 3 0-15,-7 0 0 16,-10 0 1-16,-8-3 0 16,-3 3 0-16,-4 0-2 15,-7 0 1-15,-7 7-2 16,-17-1 0-16,-8 7 0 16,1 9 0-16,-11 0-1 15,3 0 1-15,18 0-1 16,14-3 0-16,4-9 0 15,21-1 0-15,10-5-1 0,22-14 0 16,13-8 0-16,26-7 0 16,17-6 0-16,10-13 1 15,1 9-1-15,3 1 1 16,-10 6-5-16,-11 6 0 16,-25 3-11-16,-18 29 1 15</inkml:trace>
  <inkml:trace contextRef="#ctx0" brushRef="#br0" timeOffset="73488.85">9077 11533 19 0,'-42'-50'9'0,"13"22"-5"16,26 21 9-16,-1 4-11 15,-3 3 0-15,0 7 2 16,7 2 0-16,-10 7-5 15,3 6 1-15,3-7 3 16,1 7 1-16,-1-6-1 16,8-4 1-16,3-2-1 15,3-7 1-15,1-6-1 16,3-7 0-16,0-2 0 16,4-4 1-16,-1 4-1 15,1-1 0-15,-4 4 0 16,7 2 1-16,0 4-2 0,1-3 1 15,6 6-1 1,0 3 0-16,4-6-1 0,-4 0 0 16,4-3-1-16,-1-1 1 15,5 1 0-15,-1-6 0 16,7 5 0-16,-6 1 1 16,-1 0-1-16,0 3 1 15,4 3-1-15,3 3 1 16,1 3-1-16,-1 0 0 0,0 1-1 15,1-1 1 1,6-3-1-16,7 0 0 0,8-6 0 16,7-3 0-16,6 3-1 15,1-4 1-15,-1 1 0 16,1 3 0-16,3 3 0 16,-10 3 0-16,6 6 0 15,4 4 0-15,-6-4 0 16,-12 1 0-16,-3-4 0 15,7 3 1-15,-3-2-1 16,3-1 0-16,7-3 0 16,14-3 0-16,-7-6 0 15,7 3 0-15,7-7-1 16,-10 4 1-16,14 0 0 16,0 6 0-16,-8 6 0 15,1-3 1-15,-7 3-1 16,-4 4 0-16,0 2 0 15,0-2 0-15,4 2 0 16,-4-5 0-16,0-1-1 0,4-3 1 16,3-3 0-16,7 3 0 15,0-6 0-15,-3-3 0 16,-4-1 0-16,1 4 0 16,-1 3 0-16,7 0 0 15,0 0 0-15,-10 3 0 16,0 1 0-16,-1-4 0 15,-3 0 0-15,1 0 0 0,2-4 0 16,-3-2 0-16,-3-3 0 16,0 6 0-16,-1-4 0 15,1 4 0-15,3-3 0 16,0 6 0-16,-3 0 0 16,-8 3 1-16,1 7-2 15,-4 2 1-15,0 4 0 16,0-4 0-16,7 1 0 15,0-1 0-15,4-2 0 16,-1-1 0-16,4 4-1 16,4-10 1-16,14-3 0 15,3 0 0-15,-7-10 0 16,-3 4 0-16,0 3 0 16,-4 0 0-16,-3 3 0 15,-1 3 0-15,-6 0 0 16,-7 0 1-16,-8 10-1 15,1-7 0-15,6-3 0 0,-3 4 0 16,4-4 0-16,6-3 0 16,4-3-1-16,-3-1 1 15,3 1 0-15,4-6 0 16,-4-1 0-16,0 7 0 16,4 0 0-16,-4 3 0 15,-7 3 0-15,-3-3 1 16,-4 13-1-16,0-10 0 15,-4-3 0-15,11 3 0 16,4-3 0-16,-1 0 0 16,8-3 0-16,0-3 0 0,-1-7-1 15,8 4 1-15,-4-4 0 16,-7 7 0-16,-3 0-1 16,-14 3 1-16,-11-1-4 15,-11 4 1-15,-10 0-13 16,-15 7 0-16</inkml:trace>
  <inkml:trace contextRef="#ctx0" brushRef="#br0" timeOffset="80784.59">17900 10351 12 0,'-11'-6'6'0,"22"-16"-5"16,0 12 6-16,3 1-8 15,7-1 1-15,-7-5 0 16,0-1 0-16,-3 0 1 16,-11 1 0-16,-7 2 1 15,-11 1 1-15,-7-1 0 16,-14 1 0-16,-3-1 0 16,-4-3 1-16,0 1-1 15,-3-7 0-15,-4 3-1 16,-3-3 0-16,-1 3-1 15,4 3 0-15,0 4 1 16,-3 2 0-16,-1-5 0 0,5 5 0 16,-5 7-1-16,-3 0 0 15,-7 3 0-15,0-3 1 16,-7 0-2-16,-7 3 1 16,3 0-1-16,-3 0 0 15,-7-3 0-15,0-4 1 16,3 1-1-16,-3 0 0 15,7 3 0-15,0 6 0 16,-8 0-1-16,-6 0 1 0,-18 7-1 16,-3 8 0-16,-25 7-1 15,-11 4 0-15,-10-4 0 16,-18 3 1-16,-4 0-1 16,1-6 0-16,3-6 2 15,4-4 0-15,10-8-1 16,0-4 1-16,11-4 0 15,0-2 0-15,17-3 0 16,0-4 1-16,-3 4-2 16,-7 6 1-16,-4 6 0 15,-20 3 0-15,-8 10-2 16,-14 12 1-16,-7 0-1 16,7 0 1-16,-4-6-1 15,11-9 0-15,21-7 1 16,11-12 1-16,10-7 1 15,15-12 1-15,10 3 1 16,7 0 0-16,11-3 0 16,10 3 0-16,0 0-1 0,-3 0 0 15,0 10-1-15,-11 9 0 16,-7 9-2-16,-18 7 1 16,-6 9-2-16,-4 9 1 15,-18 10 0-15,11 6 0 16,0-3-1-16,21 3 1 15,7-3 0-15,10-1 1 16,12-2 0-16,20 3 0 16,18 3-1-16,14 10 1 0,11 12-1 15,17 21 1-15,15-5-1 16,10 6 1-16,10 22-1 16,8 6 1-16,0-3-2 15,-1-3 0-15,1-9 0 16,7-4 0-16,3-12-1 15,8-10 1-15,9-12 0 16,37-10 0-16,6-9 0 16,25-12 1-16,35-10 0 15,21-3 1-15,26-6 0 16,13-1 0-16,14-2 0 16,11 9 1-16,0 6-1 15,-4-6 1-15,-3 6-2 16,10 4 0-16,-6-7-2 15,10-7 1-15,0-8-2 16,10-7 1-16,4-12 0 16,14-4 0-16,-6-3 1 0,16-12 0 15,-13 0 1-15,14 0 0 16,-18 3 1-16,7 6 0 16,-14-3 0-16,11 9 1 15,-22 1-1-15,-3-1 1 16,-14 4-1-16,-11-1 1 15,4-2-1-15,-11-7 1 16,-3-3-1-16,7-9 0 16,-11-1 0-16,-4-2 0 0,-3-4 0 15,-10-3 0-15,-8 7 0 16,-17-4 1-16,-21 4 0 16,-25 3 0-16,-22-4 0 15,-27-6 1-15,-32-3-2 16,-36-9 0-16,-38-7-1 15,-35-9 0-15,-40-18-1 16,-24-17 0-16,-11-18-1 16,-6-10 1-16</inkml:trace>
  <inkml:trace contextRef="#ctx0" brushRef="#br0" timeOffset="103994.84">4695 16616 8 0,'-21'-3'4'0,"11"-6"-5"0,10 9 5 16,10 3-5-16,-6 0 1 16,10 0 0-16,0-3 0 15,14 0 0-15,11 0 1 16,0-3-1-16,10 0 1 15,15-3 0-15,6-1 1 0,8 4-1 16,10 0 0-16,0 0 0 16,8 0 1-1,9 0-2-15,-6-1 1 0,11 1 0 16,-1-3 1-16,11 0 0 16,7 6 0-16,7 0-1 15,7 3 0-15,14 0 1 16,8 0 0-16,6 0-2 15,7 0 1-15,4 1-1 16,11-1 0-16,6 0 0 16,-13 6 1-16,10 1-1 15,3-1 0-15,-10-3 0 16,14 4 0-16,-3 5 0 16,-4 1 0-16,3 3 0 15,1 3 0-15,21-6 0 16,3-1 1-16,-3-5-1 15,10-1 1-15,-3-6-1 16,10-3 0-16,-3-3 1 0,17 0 0 16,-6 0-1-16,6-3 1 15,1 2-1-15,-4-2 1 16,-7 3 0-16,7-3 0 16,0-1-1-16,10-2 1 15,-3 3-1-15,11-4 1 16,3-2-1-16,-4-1 0 15,-3 7 0-15,0 0 0 0,4 3 0 16,-11 6 1-16,7-6-1 16,-10-1 0-16,6-2 0 15,1 3 0-15,3-10 0 16,3 7 1-16,11-3-1 16,1-1 0-16,-1 1 0 15,-11-4 1-15,-6 4-1 16,-18 3 1-16,-7 0-1 15,-11 6 0-15,-3 3 0 16,-15 3 1-16,11-3 0 16,1 6 0-16,2-5 0 15,12 5 0-15,6-6 0 16,18 3 0-16,3 1-1 16,12-1 1-16,-1-3-1 15,7 0 1-15,0 0-1 16,0 0 1-16,0 1-1 15,-3-4 1-15,-7 0 0 16,-15 0 0-16,-7 0-1 0,-6 6 1 16,-22-6-1-16,-17 3 0 15,-11 6-1-15,-8 7 1 16,-13 12 0-16,-14 1 0 16,10 2-1-16,-10 0 1 15,10 1 0-15,8-4 0 16,-1 3 0-16,11 4 0 15,14-7 0-15,-4 0 1 16,8 0-1-16,10-9 1 0,4-6-1 16,3-4 0-16,-7-3 0 15,7-2 0-15,4-8-1 16,3-2 1-16,-7-3 1 16,-14-1 0-16,-6 1 0 15,-33-4 0-15,-7-5 0 16,-10-1 1-16,-25 3 0 15,-11 0 0-15,-3 4-1 16,-18 2 0-16,0 1 0 16,0 0 0-16,-3-1-1 15,-4 1 1-15,-14-4-1 16,0-2 1-16,-7-4-1 16,-3-6 0-16,-22-4 1 15,-14-5 0-15,-21-13 0 16,-3-16 0-16,-8-3 0 15,0-3 0-15,4-3 0 16,7 3 1-16,4-6-2 0,6-10 1 16,8-15 0-16,14-3 0 15,0-1-1-15,-4-18 0 16,4-13 0-16,-4-12 0 16,-4 9 0-16,-9-26 0 15,-8 17 0-15,-7 12 1 16,-4-3-1-16,1 7 1 15,-1 5-1-15,1 16 0 0,3 7 0 16,0 15 0 0,3 10-1-16,1 6 1 0,-1-4-1 15,1 4 1-15,-1 0-1 16,-3 3 1-16,-3-3-1 16,-1 6 1-16,-3 0 0 15,-7 4 0-15,-14 2 0 16,-8-6 0-16,-9 3-1 15,-19 4 1-15,-14 2 0 16,-20 7 0-16,-5 9 0 16,-17 7 0-16,-7 6-1 15,-14 6 0-15,-17 3 0 16,-8 3 1-16,-14 1-1 16,-18-1 1-16,-6 0-1 15,-22 1 1-15,-7-1 0 16,-28-3 0-16,-4 0 0 15,-17 4 0-15,-18-1-1 16,-14 6 1-16,-10-2 0 16,-1 3 0-16,-3 5-1 15,-18-2 1-15,1 3-1 0,3 0 1 16,-15 0 0-16,1-7 0 16,7 1 0-16,-15-10 0 15,-6-6 0-15,-4-3 0 16,-14 3-1-16,-7 3 1 15,-14 6 0-15,6 7 0 16,-2 2-1-16,10 17 1 16,-8 9 0-16,8 9 0 0,-3 0 0 15,-1-3 0-15,4 3 0 16,-4 1 0-16,11-4-1 16,4 6 1-16,-1-6 0 15,11-3 1-15,4-3-2 16,3-3 1-16,11 2 0 15,-11 11 0-15,-7 2 0 16,10 13 0-16,-6 0-1 16,-7 6 1-16,6 0 0 15,15-6 0-15,3-3 0 16,18 3 0-16,14-7 0 16,14-2 0-16,18-1 0 15,14-9 0-15,10-6-1 16,11-3 1-16,0-4 0 15,3 1 1-15,-17 0-1 16,4-1 0-16,-18 10 0 16,-4 9 0-16,-3 1 0 15,6 8 0-15,8 1 0 0,14 6 0 16,21-9 0-16,21-10 0 16,29-6 0-16,21-9 1 15,10-4-1-15,21-6 0 16,22-9 0-16,14-10 1 15,10-3-1-15,11-9 0 16,10 3-1-16,4 0 1 16,-10-6-1-16,2 6 1 0,-2 6-1 15,-11 12 1-15,7 11-1 16,-1 8 1-16,5 4 0 16,-4 6 0-16,7 6 0 15,10 0 0-15,11-3-1 16,14 0 0-16,1-3 0 15,9 0 1-15,8 0-1 16,3 3 0 0,8 13-1-1,-1-10 1-15,1 0 1 16,-8 13 0-16,-3 6 0 16,-11 3 0-16,-7 7 0 15,-6-1 0-15,-12 10 0 16,-6 3 0-16,10 0-1 15,3 13 1-15,8 9 0 16,7-4 0-16,10 11-1 16,11 5 1-16,10 10-1 15,4 3 1-15,7 3 0 0,18-6 0 16,10 19 0-16,1-7 0 16,-8-6 0-16,0 10 0 15,-10 25-5-15,-18 18 1 16,-25 35-5-16,-17 34 1 15</inkml:trace>
  <inkml:trace contextRef="#ctx0" brushRef="#br0" timeOffset="110525.87">5602 14343 26 0,'-14'-7'13'0,"-21"-5"-4"0,24 9 14 16,-10-3-20-16,-7 2 1 16,0-2 2-16,-8-10 0 15,-3 1-7-15,8-7 1 0,-5-3 4 16,1-7 1-16,-4 10-2 16,-10-3 0-16,0 3-2 15,3 7 1-15,-7 5-2 16,-18 4 1-16,1 6-2 15,-19 16 1-15,8 12-1 16,4 3 1-16,6 13-1 16,-6 3 1-16,10-3-1 15,3 9 0-15,15 7 0 16,-1 15 1-16,8 16-1 16,7 6 0-16,-1 13 0 15,8 12 0-15,0 1 1 16,7-10 0-16,-7-4 0 15,6-5 0-15,5-16 0 16,13-4 0-16,4-5 0 16,21-10 0-16,18-7 1 15,21 1 0-15,11-16 0 0,6-9 0 16,15-16 0-16,7-10 1 16,-7-12-1-16,-4-6 1 15,-11-6-1-15,4-17 1 16,1-2 0-16,-1-16 0 15,7-13-1-15,11 1 1 16,-11-20-1-16,-7-8 1 16,0 2-1-16,-10 3 1 15,-4 4-2-15,-18 12 1 0,-10-9 0 16,-7 9 1-16,-11-6 0 16,-11-7 1-16,-10 14-1 15,-10-4 1-15,-4-3 0 16,0 3 0-16,0-19-2 15,-8-3 0-15,5 0-1 16,-1-3 0-16,4 9 0 16,-4 16 0-16,-3 13-1 15,-11 6 1-15,-13 12-2 16,-8 16 0-16,-32 13 0 16,-7 18 1-16,-24 16-1 15,-8 6 0-15,-17 13 0 16,4 10 0-16,-4-1 1 15,3 6 1-15,7-5-1 16,26 12 1-16,9 3-1 16,19 15 1-16,6 17-1 15,22 5 0-15,14 7 0 0,24 19 0 32,29 56 0-32,10-28 0 15,4-16 0-15,6-12 0 16,-6-19 0-16,14-22 1 15,7-16-1-15,14-22 1 16,4-12 0-16,17-16 0 16,18-22 0-16,6-15 0 0,1-13 0 15,4-19 0-15,-4-6 0 16,0-13 1-16,-4-3-1 16,-10-16 1-16,-4-18 0 15,-10-3 1-15,-11 2-1 16,-14-12 1-16,-11-12-1 15,-10 3 0-15,-7-4 0 16,-22 10 0-16,-20 3-1 16,-12 0 1-16,-6 16-2 15,-28 9 1-15,-8 4-1 16,-31 18 1-16,-11 22-2 16,-28 22 0-16,-28 19 0 15,-15 15 0-15,-2 20 0 16,9 9 0-16,18 15 0 15,22-6 1-15,21 22-1 16,24 22 1-16,21 29-1 16,26 27 0-16,27 45 0 15,11 5 0-15,32 42-3 0,17-26 1 16,18-40 0-16,14-23 0 16,0-37 2-16,8-37 1 15,9-35 2-15,33-29 0 16,0-30 2-16,17-32 1 15,28-41-7-15,-7-22 1 16,-6-22-8-16,-5-24 0 16</inkml:trace>
  <inkml:trace contextRef="#ctx0" brushRef="#br0" timeOffset="120359.81">6156 15738 16 0,'-14'0'8'0,"10"6"-5"16,4-6 9-16,0 0-10 16,0 0 0-16,0 0 3 15,0 0 0-15,0 0-6 16,0-6 0-16,4 0 4 15,-1-3 1-15,1-1-2 16,3 1 1-16,-3-4-1 0,3 4 1 16,-4-1 0-16,4 4 1 15,-7 6-1-15,0 0 0 16,0 0 0-16,0 3 0 16,-7 3-1-16,4 1 1 15,3 2-2-15,0 1 0 16,0-1-1-16,0 7 1 15,10 2-1-15,-6 14 0 16,6 15 0-16,1 0 0 0,-4 3 0 16,0 10 1-16,4 9-1 15,-8 6 0-15,4 6 0 16,-7 4 1-16,-7-7-1 16,4 10 1-16,3 0-1 15,-8 0 0-15,8 6 0 16,8 13 0-16,2-10-1 15,1 9 1-15,6-5 0 16,5-4 0-16,-12-6 1 16,4-19 0-16,0-12 0 15,-3-13 0-15,-11-16 0 16,0-12 1-16,0-13-5 16,-11-12 1-16,-3-16-8 15,-7-3 1-15,-4-13-4 16,4-12 0-16</inkml:trace>
  <inkml:trace contextRef="#ctx0" brushRef="#br0" timeOffset="121065.72">6033 16143 16 0,'-36'19'8'0,"-3"-26"4"16,29 1 8-16,10-3-19 15,-7-1 1-15,14-6 0 16,-4-5 1-16,8-8-3 16,3 4 0-16,7-3 3 15,-10-6 0-15,3-1 0 16,0 1 1-16,-3-1-1 15,-1 7 0-15,1 3 0 16,-11 3 0-16,3-3-2 16,-3 6 1-16,4 0-2 15,3 3 1-15,7 4-2 0,0 2 1 16,14 10-1-16,11 7 1 16,0-1-1-16,0 7 1 15,3 2-1-15,0 4 1 16,4 0 0-16,-10 6 0 15,-12-3 0-15,-6 6 1 16,-4-3-1-16,-10 7 1 16,-8 2 0-16,0-3 0 15,1-6 0-15,3 1 0 0,3-4-1 16,8-7 1-16,3-2-1 16,4-7 0-16,-1-3 0 15,5-9 0-15,-1-7 0 16,-4 1 0-16,-2-7 0 15,-8-3 1-15,-4 3-4 16,-6 7 1-16,-22-1-3 16,-10 7 0-16,-11 9-3 15,0 0 1-15,-3 0-5 16,6-9 0-16</inkml:trace>
  <inkml:trace contextRef="#ctx0" brushRef="#br0" timeOffset="122416.38">6202 16017 18 0,'-18'-34'9'0,"22"2"-10"15,-1 20 11-15,1-4-8 16,-1-3 0-16,1 4 3 15,-4-1 1-15,-4 3-6 16,-3 4 0-16,-3 9 4 16,-4 6 0-16,-4 10-1 15,-3 3 0-15,-7 0-2 16,-4 9 1-16,-3-6-2 0,10-6 1 16,4-1-2-16,3-5 1 15,18-10 0-15,11 0 0 16,6-10-1-16,4 1 1 15,8-1-1-15,6 4 0 16,4-3 0-16,0-1 1 16,-4 4-1-16,-3 3 1 15,-8 0 0-15,1 0 1 0,-14 3 1 16,-1 0 1-16,-10 3-1 16,-10 6 1-16,-8 1 0 15,-7 5 0-15,-3 1-2 16,-4 0 0-16,4 6-1 15,-11-7 1-15,-3 4-1 16,-8 6 1-16,5 6-1 16,2 1 0-16,4-4 0 15,4-6 0-15,21-6 0 16,3-10 0-16,22-9 0 16,21-7 0-16,14-8 0 15,14-4 0-15,3 6-1 16,4 3 1-16,4 4 0 15,-8 3 1-15,-6-1-1 16,-11 4 0-16,-15-3 0 16,-6 3 1-16,-14 3 0 15,-11 0 1-15,-7 0 0 16,-1 0 1-16,-13 0-1 0,0-6 1 16,3-1-1-16,-10-5 1 15,0-1-1-15,3 4 0 16,-3-4-1-16,-7 7 1 15,3 3-1-15,4 9 0 16,-7 4 0-16,3-1 0 16,7-3-1-16,8 1 0 15,9-4-1-15,16 0 1 0,6-6-1 16,14-4 1-16,14-11-1 16,1-4 0-16,13-3 0 15,4-4 1-15,-11 4 0 16,-3-3 0-16,0 6 0 15,-14 0 0-15,-15 10 0 16,-10-1 1-16,-14 7-1 16,-10 3 0-16,-8 3 0 15,-10 6 0-15,-4 3 0 16,0 1 1-16,4-1-1 16,7-3 0-16,7 1-1 15,3-4 1-15,7 0 0 16,4-3 0-16,4-3-1 15,3 3 1-15,7 0-1 16,3 0 0-16,1 3 1 16,0 3 0-16,-8 1-1 15,4 2 1-15,-3 3 0 16,-1 1 0-16,-3 3 0 16,0-7 1-16,0-3-1 0,4 1 1 15,3-10-2-15,3-7 1 16,4-6-1-16,4-2 0 15,10-7-2-15,-7-1 1 16,1 8-5-16,-5 5 0 16,-17 22-6-16,-24 26 0 15</inkml:trace>
  <inkml:trace contextRef="#ctx0" brushRef="#br0" timeOffset="126740.23">7200 15964 7 0,'11'-28'3'0,"24"0"-3"0,-24 18 4 16,-1 4 2-16,4-7 1 15,-10 7 6-15,-4 0 1 16,-4 3-16-16,-6 3 1 15,-1-4 10-15,-3 1 0 16,0-3-1-16,3 0 1 0,1-4-4 16,3-2 0-16,3-4-1 15,4 1 0-15,4-4-1 16,3 3 1-16,3 0-3 16,1 4 0-16,0 2 0 15,-4 1 1-15,0 3-1 16,-7 6 0-16,-4 3 0 15,1 3 1-15,-4 0 0 16,-4 1 0-16,0 5-1 16,4 1 0-16,4 6-1 15,-1-4 1-15,4 7-1 16,4 0 0-16,3-3 0 16,0 0 0-16,3 0 0 15,1 3 0-15,-4-1 0 16,0-5 0-16,-3 3 0 15,-4 0 0-15,-4-4 1 16,-3 1 0-16,0-3 0 16,4-1 1-16,-8-2 0 15,11-1 0-15,0-3-1 0,3-9 1 16,15-6-1-16,10-4 0 16,4 1-1-16,0-4 1 15,14 0-2-15,3-2 0 16,0 5 1-16,-3 0 1 15,0 1-2-15,-7-1 1 16,3 4 0-16,-3 3 1 16,0 3-1-16,0-4 1 15,-4 4-1-15,0 3 0 0,4-6 0 16,7 3 0-16,7-4 0 16,3 4 0-16,-10-3 0 15,4-3 0-15,-1 2 0 16,-7 1 0-16,4 3 1 15,-3 0 0-15,-5 3-1 16,-6 0 0-16,0 6 0 16,-11-3 0-16,4 0 0 15,-11 4 1-15,3-1-1 16,5 0 0-16,2-3 0 16,5-3 0-16,2 3 0 15,1-6 0-15,-4 0 0 16,4-6 0-16,-11 2 0 15,-3 1 1-15,-4-3 0 16,-4 9 0-16,-10 0 1 16,0 3 0-16,-3 0-1 0,-8-3 0 15,4 0 0-15,0 0 1 16,4 0-2-16,3-3 0 16,0 0 0-16,3-13 0 15,1 4 0-15,3-4 0 16,-4 0 0-16,8 4 0 15,-8-1 0-15,5 1 1 16,-1-1-1-16,-4 1 0 16,-3-1 0-16,0 0 1 0,-3 1 0 15,-4-1 0-15,-4-2 0 16,4-1 0-16,-4-3-1 16,4 3 0-16,7-2-10 15,11-7 1-15,14-4-12 16,13-2 1-16</inkml:trace>
  <inkml:trace contextRef="#ctx0" brushRef="#br0" timeOffset="131303.76">7123 14415 19 0,'-7'-13'9'0,"-18"7"-2"0,18 0 10 16,-4-4-15-16,-6 1 0 15,2-4 1-15,-2 1 1 16,-1-1-4-16,-3-2 0 0,3-7 3 16,4 3 0-16,-3 3-1 15,3-3 1-15,-1 4 0 16,-6 2 0-16,0 7-1 16,-7 9 1-16,0 13-1 15,-8 9 0-15,-2 9-1 16,-8 7 1-16,-4 6-2 15,-3 3 1-15,8-3-1 16,9 16 0-16,4 12-1 16,8 7 1-16,10 6-1 15,-7 6 1-15,3 25-1 16,7 6 1-16,4 4 0 16,0-10 0-16,4 0 0 15,3-15 0-15,10-17 1 16,18-14 0-16,11-11 0 15,0-21 1-15,21-19-1 16,11-25 1-16,13-22-1 0,19-13 1 16,-8-18-2-16,-3-4 1 15,-18-3 0-15,-14-12 0 16,-18-13 0-16,-21-6 0 16,-14-3 0-16,-7-16 1 15,-17-9-3-15,-5-7 1 16,1 1-1-16,-11-7 0 15,-3 3-1-15,0 29 1 16,7 21-1-16,-4 26 1 0,4 24-3 16,-11 45 1-16,-11 50-10 15,5 43 1-15</inkml:trace>
  <inkml:trace contextRef="#ctx0" brushRef="#br0" timeOffset="132054.84">6992 15951 30 0,'-39'7'15'15,"11"-14"-8"-15,28 7 17 0,0-6-23 16,0-3 1-16,7-1 1 16,4-2 0-16,3 2-3 15,0 4 0-15,4 6 3 16,-1 6 1-16,1 13-1 16,-8 6 0-16,-3 7 0 15,-3 2 1-15,0 13-2 16,-4 6 1-16,-4 16-2 15,4 10 0-15,7 6 0 16,14 12 0-16,-3-6-1 16,14 12 0-16,-1 10 0 0,8-3 0 15,11 0 0-15,-12-4 1 16,12 1 0-16,-8-1 0 16,7-2 0-16,-6-10 1 15,3 0-1-15,-4-12 1 16,4-17 0-16,10-11 0 15,11-10 0-15,14-13 0 16,25-15-2-16,-14-16 1 0,0-7-6 16,-11-5 0-16,-14 2-12 15,-18 4 1-15</inkml:trace>
  <inkml:trace contextRef="#ctx0" brushRef="#br0" timeOffset="133705.96">9042 17780 39 0,'-7'-7'19'0,"7"-24"-18"16,0 25 19-16,0-1-21 15,0 7 1 1,-11 0 3 0,4 0 0-16,0 7-3 15,0-1 0-15,-4-3 1 16,4 0 1-16,0 7 0 15,4-1 0-15,3 4-2 16,10-4 0-16,4-3 0 16,4-6 1-16,3-6 1 15,4 0 0-15,0-7 0 16,-1-6 0-16,-6 1 1 16,-4-1 0-16,-14-3 1 0,-11 6 0 15,-6 4-1-15,-4 12 0 16,-8 9-1-16,1 7 1 15,0-1-1-15,3 1 0 16,15 0-2-16,3-1 1 16,14-5-1-16,7-7 1 15,7-3-1-15,4 0 0 0,3-16 0 16,4 1 0 0,-11-7 0-16,0 3 1 0,-10-3 1 15,-11 6 0-15,-11 7 0 16,-7 9 0-16,-6 9-1 15,-8 10 1-15,4-6-1 16,-4 2 1-16,14-2-4 16,1-4 1-16,17-6-6 15,17-9 1-15,1-19-8 16,14-6 1-16,-1-7-5 16,5 3 1-16</inkml:trace>
  <inkml:trace contextRef="#ctx0" brushRef="#br0" timeOffset="134276.47">9186 18275 30 0,'11'-9'15'0,"24"-10"-10"15,-24 9 20-15,3 4-21 16,0 0 1-16,-3-4 5 16,-1 4 0-16,-3 6-11 15,0 3 0-15,-7 4 8 16,0 5 1-16,-3 7-3 15,-1-6 0-15,1 5-3 16,3 1 0-16,0 0-1 16,3 0 0-16,4 0-1 15,0-1 0-15,-3 1 0 16,-1 3 0-16,-6-3 1 16,-1 3 1-16,-10 9 1 0,-14 1 0 15,-7 2 0-15,-4 7 0 16,-3-7-2-16,3-5 1 15,4-7-11-15,10-10 1 16,11-12-12-16,14-16 1 16</inkml:trace>
  <inkml:trace contextRef="#ctx0" brushRef="#br0" timeOffset="135027.26">9105 17369 41 0,'-46'-32'20'0,"8"4"-17"16,27 19 23-16,-3-4-26 16,-4-2 0-16,-6 5 0 0,-1 1 1 15,-3 3-1-15,3 2 1 16,-3 8 0-16,-4 2 0 15,-14 6 0-15,0 13 0 16,-3 7 1-16,-8 9 0 16,1 18 0-16,-1 13 0 15,5 4-1-15,9 14 1 16,8 5-1-16,21 14 0 16,21 7 0-16,11 7 0 0,17 5-1 15,4 4 0-15,10-7 0 16,0-6 1-16,4-12-1 15,-3-7 0-15,-1-12 0 16,0-13 1-16,8-15-1 16,-8-10 1-16,11-18-1 15,7-17 1-15,14-21-1 16,1-10 1-16,13-15 0 16,7-16 0-16,11-6 0 15,-7-13 0-15,-7-9-2 16,-8-7 1-16,-9-3 0 15,-12 4 0-15,-17-4-1 16,-14-12 1-16,-15-3-1 16,-9-1 1-16,-15 1 1 15,-7-7 0-15,-15-3 0 16,-2-2 1-16,-15 8-1 16,-21 1 1-16,0 15 0 15,-7 6 1-15,-4 16-2 16,-6 16 1-16,-22 13-2 0,-14 27 0 15,-17 20-6-15,-22 24 1 16,-10 19-12-16,10 16 1 16</inkml:trace>
  <inkml:trace contextRef="#ctx0" brushRef="#br0" timeOffset="145326.75">9077 14039 6 0,'7'-10'3'0,"4"-9"-2"16,-11 13 3-16,0-3-2 15,0-1 0-15,0 4 4 16,0 3 0-16,-14 0-6 15,3 3 0-15,-7 0 5 16,1 3 0-16,-8 0 1 16,0 0 0-16,1 0-2 0,-1 0 1 15,4-3-1-15,-4-3 0 16,7 0-1-16,1-3 0 16,-1 0-2-16,0-1 0 15,-3-2 0-15,0 3 0 16,0-1 0-16,-11 1 0 15,4 3 1-15,-11 3 0 16,4 0 0-16,0 0 0 16,-11 0 1-16,0 0 0 15,0 0-1-15,-3 0 1 0,-4 0-1 16,-4-3 0-16,-3 0-1 16,-3-4 0-16,-1 1-1 15,-6 0 1-15,-1 3-1 16,-10 0 0-16,-7-4 0 15,0 1 0-15,-4-3 1 16,0-4 0-16,1-6 0 16,-12-6 0-16,8-6 0 15,-4 3 0-15,4-1 0 16,3 4 0-16,-7 0-1 16,-3 6 1-16,0 1-1 15,0 8 0-15,6 10 0 16,-10-3 0-16,4 6-1 15,-7-3 1-15,-1 0 0 16,5 6 0-16,-5-2 0 16,4-1 0-16,8-3 0 15,-1 0 0-15,7-7 0 16,4 1 0-16,3 9 0 0,1 0 0 16,-5 7 0-16,8 6 0 15,-7 12 0-15,-4 13 0 16,-3-4 0-16,3 7 0 15,-13 3 0-15,9-3 0 16,-3 3 0-16,4 10 0 16,14-7-1-16,7-3 1 15,-11 0-1-15,11 0 1 0,-3 0-1 16,6-3 1 0,1 9-1-16,-1 7 1 0,4 5-1 15,0 11 1-15,-4 15 0 16,-3-4 0-16,14 4 0 15,4 0 0-15,14-3-1 16,6-3 1-16,12-1-1 16,13-5 1-16,4-13-1 15,14-4 1-15,7-2-1 16,14 3 0-16,-7-7 0 16,11 10 1-16,4 3 0 15,-5 0 0-15,-3 3-1 16,4-6 1-16,7-3 0 15,0-7 0-15,0-6-1 16,3 0 0-16,7-9 0 16,15-6 0-16,-1-1 0 15,8-6 0-15,-1 4 1 16,12 2 0-16,6 1 0 0,11 2 0 16,-8-2 0-16,-2-1 0 15,-1 1 0-15,3-4 0 16,8-9 0-16,-7 0 0 15,0-6 0-15,6-4 0 16,1-5 0-16,11-7 0 16,6-3 0-16,-7-1 0 15,-3-5 0-15,7 6 0 0,7 0 0 16,-11 6 0-16,-3 3 0 16,4 0 1-16,-5 1-2 15,5-1 1-15,-1-3 0 16,0-3 1-16,4-9-2 15,4-1 1-15,6 1 0 16,-6-10 0-16,10-3 0 16,-18 0 0-16,11 0 0 15,-7 7 0-15,-4 5-1 16,1 7 1-16,-12 0 0 16,-9 3 0-16,9 3 0 15,-6 0 0-15,-4-3 0 16,-10 0 0-16,3-3 1 15,0-3 0-15,0-7-1 16,11-12 0-16,7-3 1 16,-7-4 1-16,3-2-1 15,0-4 0-15,7 1-1 0,-3 2 0 16,-11 4-1-16,-7 0 1 16,-10-1 0-16,-8 4 0 15,-10-3 0-15,-7 2 0 16,-7 1 0-16,-4-9 1 15,-6-4 0-15,-1-3 0 16,-4-6-1-16,1-10 0 16,-4 7 0-16,1-10 0 15,-1-6 0-15,-4 0 0 0,1 0 0 16,-11 6 0-16,4 7 0 16,-8 0 0-16,-3 2 0 15,-3 1 1-15,-4 0-1 16,3 2 1-16,-10 4-1 15,0-3 0-15,-4-3 0 16,-3-7 1-16,0 7-1 16,0 0 0-16,-1-4 0 15,5 1 1-15,-1-10-1 16,-3 3 0-16,3-6 0 16,-3 7 0-16,-7-4 0 15,3 6 0-15,-13 7 1 16,-5 3 0-16,1 3 0 15,0 0 1-15,-1 3-1 16,1 3 0-16,0 0 0 16,-4 0 0-16,3 4-2 15,-3 8 1-15,-21-8-5 16,-14 12 1-16,-28 12-11 16,-50 38 1-16</inkml:trace>
  <inkml:trace contextRef="#ctx0" brushRef="#br0" timeOffset="153181.17">21146 15732 1 0,'-22'-6'0'0</inkml:trace>
  <inkml:trace contextRef="#ctx0" brushRef="#br0" timeOffset="153614.91">21100 15713 18 0,'3'6'9'0,"4"-2"-5"0,-7-4 10 0,4 0-14 16,-1 0 1-16,4 3-1 15,4-3 1-15,3 0-1 16,11-3 0-16,6-4 0 16,8 1 0-16,7 0 0 0,-11 3 0 15,15-4 0-15,-11 4 0 16,14 0-1-16,-8 0 1 15,-2 0 0-15,-12 0 1 16,-6 3 0-16,-11-4 0 16,-14 4 0-16,-10 0 1 15,-11 0 1-15,-8 4 0 16,-9-4 0-16,-15 3 0 16,-7 0 0-16,3 0 1 15,-3 0-1-15,4 3 0 16,6 1-2-16,15-4 1 0,7 0-2 15,10-3 1-15,15-3-2 16,10 0 1-16,7-4-1 16,11 1 1-16,10 0-1 15,4 0 1-15,7-1-1 16,-4 4 0-16,-3-3-2 16,-1 0 1-16,1-1-5 15,4 1 1-15,-5-3-4 16,-2-4 1-16</inkml:trace>
  <inkml:trace contextRef="#ctx0" brushRef="#br0" timeOffset="154814.44">26275 15776 29 0,'-39'-6'14'0,"29"-7"-21"0,13 10 26 0,8-3-20 15,-4-1 0-15,3 1 0 16,1 0 0-16,-4 3 1 15,0-4 1-15,-7 7-2 16,0 0 1-16,0 0 0 16,0 0 0-16,7 0 0 15,4 0 1-15,10 0-1 16,0 0 1-16,7 0-1 16,11-3 0-16,10 0 0 15,-3 0 1-15,0-3 0 16,-4-1 0-16,11 4 0 15,-10 3 0-15,-1 0 0 16,-10 3 1-16,-11 1 0 0,-18-1 1 16,-10 0-1-16,-7 3 1 15,-7 0-1-15,-11 1 1 16,-6-4-2-16,-5 3 1 16,-3 3-1-16,-3-2 0 15,-4-1 0-15,-7-3 0 16,4 3-1-16,6-2 1 15,8-1 0-15,7 0 0 16,10 0-1-16,11 0 1 0,14-3-1 16,21-3 0-16,14-3 0 15,11-4 0-15,11 4-1 16,6 3 1-16,8-3 0 16,-4-1 0-16,0 7 0 15,-11-3 1-15,-6 3-1 16,-19 3 1-16,-10-3-1 15,-21 3 1-15,-14 1-1 16,-10-4 1-16,-15 6-1 16,-7-6 0-16,0 3-6 15,7-9 1-15,8-1-7 16,6-5 1-16</inkml:trace>
  <inkml:trace contextRef="#ctx0" brushRef="#br0" timeOffset="167861.04">10418 15723 21 0,'0'-7'10'0,"0"-2"-6"0,0 9 11 15,0-3-14-15,0-4 0 16,-4 4 0-16,4-3 1 0,0-3-1 16,0-1 0-16,0 1 2 15,0-1 0-15,0 1-1 16,0 3 1-16,0 6 0 16,0 0 0-16,-7 3-1 15,3 3 1-15,1 4-2 16,-1 2 1-16,-3 1-1 15,0 2 1-15,0 7-1 16,-3 3 0-16,6 0-1 16,1 7 1-16,3-4-1 15,7 3 0-15,7-2 0 16,0-1 1-16,11-3-1 16,-1 0 0-16,8 0 0 15,0-3 0-15,-1-6 1 16,1-4 0-16,-4 1 0 15,-3-7 1-15,-4 0 0 0,4 1 0 16,-4-1-1 0,7 0 1-16,4 7-1 0,7-4 1 15,3 4-2-15,1-1 1 16,10 1-2-16,10-4 1 16,4-3 0-16,7 1 1 15,7-4-1-15,-7 0 0 16,-3-3 0-16,3-3 0 15,-3 3 0-15,-1-3 1 16,-6 3-1-16,3 0 0 0,3 3 0 16,1 0 0-16,3-3 0 15,0 3 0-15,4 0 0 16,-4 0 0-16,7 4 0 16,7-1 0-16,-10 0 0 15,6 0 0-15,-3-2 0 16,4-1 0-16,-4 0 0 15,7 0 1-15,-3-3-1 16,-7 0 0-16,-1 0 0 16,1 0 0-16,-1 0 0 15,5 0 0-15,6-3 0 16,4-3 0-16,6-7 0 16,8-3 0-16,14-2 0 15,0 5 1-15,7-6-1 16,0 0 0-16,4 4 0 15,-1-1 0-15,-13 13 0 16,-5-3 0-16,-6 2 0 16,-3 4 0-16,-1-3 0 0,-3 10 0 15,-4-11 0-15,4 1 0 16,-1 0 0-16,19-6 0 16,-4-4-1-16,0-6 1 15,3-3 0-15,8 1 1 16,-1 2-2-16,-10 0 1 15,-7 6 0-15,-8 4 0 16,-6-4 0-16,-7 13 0 0,-4 0 0 16,-7 4 0-16,-7-1 0 15,-7 0 0-15,-7 0 0 16,3-3 0-16,-3-3 0 16,0 0 0-16,0-4 0 15,-3 1 1-15,3 0-1 16,-4-4 0-16,-3 1 0 15,-7 0 0-15,-4 2 0 16,-7 1 0-16,-7 0 0 16,-3 0 1-16,-8 2 0 15,1 1 0-15,-4 0-1 16,0-6 0-16,0 2 0 16,0-2 1-16,0 3-2 15,4-7 1-15,-1 4-1 16,1 3 1-16,3-4 0 15,-3 1 0-15,-4-1 0 16,0-2 1-16,-7-1-1 16,0 1 1-16,-4 2 0 0,-3 1 0 15,-3-1-1-15,-1 1 1 16,1 3-1-16,-1 0 1 16,0-1-1-16,1 1 0 15,3 3 0-15,0 0 0 16,3-4 0-16,1-2 0 15,-4 0 0-15,3-4 0 16,-3 1 0-16,-7-1 1 16,-4-3-1-16,4-2 1 0,-4-1-1 15,-3-3 0-15,4-6 0 16,-1-1 0-16,0 1 0 16,4-3 0-16,0-1 0 15,4 1 0-15,3-3-1 16,3-4 1-16,0-3 0 15,1-6 0-15,-1 9 0 16,1 1 0-16,-4-7 0 16,-4-3 0-16,1 0 0 15,-4-6 1-15,-1 2-1 16,1 1 0-16,4 0 0 16,3 0 0-16,7 0 0 15,0-1 0-15,7 14-1 16,3-1 1-16,1-3-1 15,0 4 1-15,-1-1 0 16,-3 7 0-16,0-7 0 16,-7-6 0-16,-3 4 0 15,-8 2 1-15,-3 0-1 16,-4-2 1-16,-3-1-1 16,0 0 0-16,3 3 0 0,1 4 0 15,3-1 0-15,3 10 0 16,4-6-1-16,0 3 1 15,3 9-1-15,1 0 1 16,-1-3 0-16,4 3 0 0,0 4 0 16,0 2 0-16,0-3 0 15,0 7 0-15,-3 0 0 16,-1 2 1-16,-6 4-1 16,-11-9 1-16,-11 12 0 15,-7 0 0-15,-10 3-1 16,-4-3 1-16,-4 3-1 15,1-3 1-15,-8 0-1 16,1 6 1-16,-11-6-1 16,3 0 1-16,-3 0-1 15,0 3 0-15,0-3 0 16,0 3 0-16,-7 1 0 16,-11-1 0-16,-7 3 0 15,0-3 1-15,-3 0-1 16,-11 0 1-16,0-3-1 15,-3 0 1-15,7 0-1 16,-1 0 0-16,-3-3 0 16,4 3 1-16,0 0-1 15,3-3 0-15,3 9 0 0,-13 7 1 16,0 0-1-16,-4 5 0 16,3 4 0-16,-17-6 1 15,4 0-1-15,-1-1 0 16,8 1 0-16,3-7 0 15,-4-5 0-15,11-4 1 16,0 0-1-16,8-4 0 16,2-5 0-16,-6 3 0 15,3-4 0-15,-7 7 0 16,0 3 0-16,-14 6 0 0,-3-2 0 16,-11 2 0-16,0 3 0 15,-11 1 0-15,4-1 0 16,7 0 0-16,7-2 0 15,14-4 0-15,10-6 0 16,15-4 0-16,10 1 0 16,4 0 1-16,11-7-1 15,6 4 0-15,8 0 0 16,3-1 0-16,3 7 0 16,-3 3 0-16,-3 3-1 15,0 3 1-15,-8 1 0 16,4 2 0-16,-3 4-1 15,6 2 1-15,4 1 0 16,11-3 0-16,7-4-1 16,6 0 0-16,12 1 0 15,3-1 1-15,7 1-1 0,7-1 1 16,7 0-1-16,3 7 0 16,4 0 1-16,4-4 0 15,-4 4 0-15,0 6 0 16,-7 9 0-16,0 7 0 31,-17 40 0-31,-1 10 0 16,1-3 0-16,-1 15 0 15,0 4 0-15,1-1 0 0,3 7-1 16,3 6 1-16,4 3 0 16,0-9 0-16,4 0 0 15,3-7 0-15,0-12 0 16,3-3 0-16,1-7 0 15,0-5 0-15,-1-11 0 16,-3 1 0-16,0-9 0 16,-3-13 0-16,-4 0 0 15,0-4 1-15,0-5-1 16,0-4 0-16,3-3-4 16,4-12 1-16,8-10-10 15,6-12 0-15,18-16-3 16,-11-31 1-16</inkml:trace>
  <inkml:trace contextRef="#ctx0" brushRef="#br0" timeOffset="172126.08">11649 15901 20 0,'7'-12'10'0,"-4"-4"-2"0,-3 16 11 16,-3 0-16-16,-4 0 1 16,-4 0 1-16,1 0 0 15,-1-3-6-15,0 0 0 16,4-7 4-16,4-2 1 15,3-1-2-15,7 1 0 16,7-1-1-16,4 1 0 0,3-1-1 16,0 13 0-16,0 10 0 15,-3 2 0-15,-4 10 0 16,-4 6 1-16,-6 19-1 16,-4 3 1-16,-4 16 0 15,1 10 1-15,-1 11-1 16,4 17 0-16,7-7 0 15,4 13 0-15,7 3-1 16,-1 12 0-16,1-3 0 16,3 4 1-16,0 2-1 15,0-5 1-15,-6-10-1 16,-5-16 1-16,-6-6 0 16,-1-10 0-16,4-15-2 15,4-13 1-15,3-18-6 16,4-19 1-16,3-20-7 15,3-24 0-15</inkml:trace>
  <inkml:trace contextRef="#ctx0" brushRef="#br0" timeOffset="172634.86">11550 16237 11 0,'-18'-19'5'0,"-3"22"-1"0,11-3-4 0,-1 0-1 16,-7 0 1-16,-6 3 3 16,-5 0 1-16,1 1-1 15,7 2 0-15,3 0 2 16,4 0 0-16,4 1 1 15,6-4 1-15,1-3-2 16,6-7 0-16,11-8-2 16,11-7 0-16,7-3-1 15,7-3 1-15,-11-13-1 16,0-9 1-16,-3 3-1 16,-4 0 1-16,0 6-1 15,-3 0 1-15,-4 10-2 16,-4 6 1-16,1 6-1 15,0 3 0-15,-1 4-1 16,4-4 0-16,4 3 0 16,7 1 0-16,3 2-1 0,4 4 1 15,3 3-1-15,4 3 1 16,3 0 0-16,-3 12 0 16,-4 14-1-16,-14 8 1 15,-3 4-1-15,-8 2 1 16,-3-2-9-16,8-3 1 15,9-10-3-15,8-16 0 16</inkml:trace>
  <inkml:trace contextRef="#ctx0" brushRef="#br0" timeOffset="178039.63">15057 14678 8 0,'-11'-25'4'0,"29"3"-6"15,-8 16 4-15,1-3-3 0,-1-1 0 16,1-6-1-16,0 7 1 16,-1 0 1-16,-3-1 1 15,-3 1 2-15,-4-1 0 16,-4 1 2-16,1 0 0 16,-4-4 1-16,0 1 1 15,3-1-1-15,0 0 1 16,1 4-5-16,3-7 1 15,0 1-2-15,0-1 1 0,0 0 0 16,0 1 0-16,-4-1 0 16,-3 3 1-16,-3-2 1 15,-4 2 0-15,-4 1 0 16,-7-4 1-16,-3 0-1 16,-4-2 0-16,-3 2-1 15,-4-3 1-15,0-3-2 16,1-6 0-16,-5 6-1 15,8 0 0-15,0 9-1 16,-4 1 0-16,-3 6-1 16,-4 2 0-16,0 14 1 15,-3 9 0-15,-1 3-1 16,-6 3 0-16,3 3 0 16,0 0 0-16,3 7 1 15,5 2 0-15,6-12-1 16,0 4 1-16,7 5 0 15,1 7 0-15,2 0-1 16,1 12 1-16,3 16 0 0,1 6 1 16,-1-6-1-16,4 6 0 15,7 4 1-15,3-7 0 16,4 3 0-16,4-3 0 16,6-6-1-16,8 9 1 15,10-15-1-15,11 0 1 16,6 2-1-16,12 4 0 15,10-9 0-15,0-1 1 16,3-6-1-16,1-6 0 16,-1-6 1-16,1-10 0 0,6-6 0 15,8-13 0-15,-4-12 0 16,0-9 0-16,11-10 0 16,-1-3 1-16,5-7-1 15,-5-5 0-15,1-1-1 16,-15-3 1-16,-10-6-1 15,-10-3 1-15,-8-13-1 16,-7 4 0-16,-6-4 1 16,-8-6 0-16,0-3-1 15,-10-3 1-15,-4-4-1 16,-11-5 1-16,1 2-1 16,-4 4 0-16,-4 2 0 15,-3 7 0-15,-4-3 0 16,-7 3 0-16,-6 10 0 15,-5 9 1-15,-2-4-1 16,-12 7 0-16,-13 10 1 0,-4 5 0 16,-11 7-1-1,-10 6 0-15,-4 7 0 0,-7 12 1 16,8 3-1-16,-1 6 0 16,-3 7 0-16,3 3 0 15,4 12 0-15,-4 10 0 16,-3 6-1-16,0 13 0 15,-15 5-4-15,4 23 0 16,8 9-10-16,16-3 1 0,30 4-2 16,27 11 1-16</inkml:trace>
  <inkml:trace contextRef="#ctx0" brushRef="#br0" timeOffset="183624.66">16739 14092 6 0,'-3'-16'3'0,"13"7"0"0,-3 6 3 0,0-4-2 16,1 1 0-16,-1 0 4 16,-4-4 0-16,1 1-8 15,-4-3 0-15,-7-4 7 16,-11 6 1-16,-7 1-2 16,-10 0 0-16,-4 2-1 15,-7-2 0-15,-7 3-3 16,-3-4 1-16,0-2-2 15,-4-1 0-15,3 7 0 16,-3-7 0-16,0 4 0 16,0 6 0-16,-3-3-1 15,-11 6 0-15,0 6 0 16,-11 9 1-16,0 11-2 16,1 5 1-16,2 0 0 15,5 13 0-15,3 3-1 16,7 3 1-16,14 7-1 15,10-4 1-15,12 7 0 16,2 15 0-16,12 7-1 0,3 8 0 16,7 5 1-16,3-14 0 15,4 1 0-15,7-4 0 16,4-12 0-16,10-7 1 16,11-2-1-16,6-4 1 15,22-9-1-15,22-6 0 16,23-13 0-16,19-6 1 15,10-10-1-15,21-6 1 16,-14-9-1-16,-3-10 1 16,-11 7-1-16,-11-4 1 0,-10-6-2 15,-11-3 1-15,-10-9 0 16,-7-3 0-16,-4-10 0 16,3-19 0-16,-3-6-1 15,-7-6 0-15,0-4 0 16,-3 4 0-16,-11 3 0 15,-4-3 0-15,-13 3 0 16,-19-4 0-16,-17 4 1 16,-14-3 1-16,-21 3-1 15,-22 6 1-15,-17 6 0 16,-21 1 0-16,-18 2-1 16,-17 10 0-16,-22 13-1 15,-17 21 1-15,-22 20-5 16,-17 33 1-16,-4 39-7 15,-6 46 1-15</inkml:trace>
  <inkml:trace contextRef="#ctx0" brushRef="#br0" timeOffset="192316.21">16916 13888 25 0,'-43'0'12'0,"8"0"-10"0,32-3 12 15,-1 3-14-15,4-6 0 16,0 6 0-16,4-10 0 16,6 1 0-16,-3-1 0 0,0-2 0 15,-3 2 0-15,-8 1 1 16,-3 0 0-16,-3-1 1 16,-4 10 1-16,-8 0 1 15,-6 3 0-15,-7-6 0 16,-4 0 1-16,-3-3-1 15,-1-4 0-15,-6-2-2 16,0-7 0-16,-4-6-1 16,0 6 0-16,-4-6-1 15,-6 6 1-15,-4 4-2 16,-7-1 1-16,-11 0 1 16,-7 4 0-16,-10 9 0 15,0-4 1-15,-4 4 0 16,-3 0 1-16,-1-6-1 15,-3-1 1-15,7-2-1 16,4 2 1-16,-4-2-1 16,4-4 0-16,-4 0-1 15,0 7 1-15,4 0-1 0,-11 5 0 16,-3 8-1 0,-8 8 1-16,1 1-2 0,-11 9 1 15,0-4 0-15,0 7 0 16,10-3 0-16,-3 10 0 15,0-17 0-15,7 1 1 16,4-3-1-16,13-1 1 16,-9-9-1-16,2-6 0 15,4-6 0-15,-3 6 0 0,3 6 0 16,-17 6 0-16,3-2-1 16,-7-1 1-16,3 13-1 15,-10 3 1-15,7 3 0 16,4-7 0-16,3-2 0 15,10 0 0-15,5-4 0 16,2 1 1-16,12-7-1 16,24-3 0-16,-29 4 0 15,5 2 0-15,9 4 0 16,-2 2 0-16,-4 7-1 16,10 3 1-16,-3 3-1 15,3-2 1-15,1 11 0 16,10 1 0-16,7 3-1 15,7 6 1-15,-4 6 0 16,8-3 0-16,-1 10-1 16,8 6 0-16,3 9 1 15,8 6 0-15,6 13 0 16,4-9 0-16,0 3 0 16,3-7 0-16,0 7 0 0,4-3 0 15,0 0 0-15,7 2 0 16,0-15 0-16,14 4 1 15,7-1-1-15,21-3 0 16,11-6 0-16,14 3 1 16,11-3-1-16,10 3 0 15,4-7 0-15,3 4 1 16,-11 0-1-16,-6 3 0 0,-4-3 0 16,0-10 0-16,-7-2 0 15,-4-1 1-15,-3-9-1 16,7 0 1-16,14-3 0 15,0-7 0-15,8-12 0 16,16-6 0-16,12-7-1 16,3-3 0-16,7-2 0 15,7-1 1-15,3 0-1 16,1 0 0-16,-1 0 0 16,1 0 0-16,10-6 0 15,-7-6 0-15,0-4 0 16,7-2 1-16,7-14-1 15,-3-2 0-15,10 3 0 16,0-4 0-16,-3 7 0 16,3 0 0-16,-7 6 0 15,1 4 0-15,-12 5-1 16,-3 1 1-16,-3-1 0 16,-11 4 0-16,3 0 0 0,-3 0 0 15,0-4 0-15,3-2 0 16,1-1 0-16,3-3 0 15,-4 1 0-15,1-1 0 16,-8 0 0-16,4 7 0 16,-14 3 0-16,-11-1 0 15,-6-2 0-15,-8 3 0 16,-7-10 0-16,-4 7 1 16,-6-4-1-16,-4-6 0 0,3-6-1 15,4 0 1-15,-7 0 0 16,0-3 0-16,-3-3-1 15,3-1 1-15,-4 4-1 16,-6 3 1-16,-5 6 0 16,-6 7 0-16,-7-4 0 15,-4 3 0-15,0 1 0 16,-3 2 0-16,0-2 0 16,3-1 0-16,4-2 0 15,7-7 1-15,-1-7-1 16,1-2 0-16,3-3 0 15,1-10 0-15,-1 0 0 16,-3-13 0-16,-4 4-1 16,-3 6 1-16,-4 3 0 15,-3 0 0-15,-4 0 0 16,-3-3 1-16,-4 13-1 16,-4-4 0-16,1-9 0 15,-4-3 1-15,0-7-1 0,0-8 0 16,0-1 0-16,0-3 1 15,0 6-1-15,0 0 0 16,0 1 0-16,-3 2 0 16,-1 4 0-16,-6-1 0 15,-4 4-1-15,-4-4 1 16,-10 17 0-16,-18-1 0 16,-10 3 0-16,-4 1 0 0,-21-1 0 15,-4-3 0-15,-3 4 0 16,-3 2 0-16,6-9 0 15,4 3 0-15,3-6-1 16,1-6 0-16,-1-3-2 16,-3 12 1-16,-32 22-5 15,-42 37 1-15,-57 48-9 16,-91 56 0-16</inkml:trace>
  <inkml:trace contextRef="#ctx0" brushRef="#br0" timeOffset="207180.13">16686 13791 13 0,'-84'0'6'0,"-1"0"-2"15,64-6 7-15,-11-4-11 16,0-2 1-16,-3-7 0 16,7-6 1-16,-4-7-2 15,0-2 0-15,-3 3 2 16,-4-1 1-16,-10 1-1 16,-4-1 1-16,-18 1-1 15,-6 0 0-15,-33 3-1 16,-13 2 1-16,-15 1-1 15,-24 7 0-15,-4 8-1 0,1 4 1 16,-8-7-1 0,7-2 1-16,0-4-1 0,11-3 1 15,-4 0-1-15,7-3 0 16,4 0 0-16,-18 9 0 16,-3 10 0-16,-14 9 0 15,-22 16 0-15,-17 3 0 16,-22 18 0-16,-3 14 0 15,-17 8 0-15,13 17 0 16,1-1 0-16,24 4 1 16,22-16-1-16,20 0 0 0,18-10 0 15,29-6 0-15,24-6 0 16,10-9 0-16,12 2 0 16,17 10 0-16,7 3-1 15,0 7 1-15,3 6 0 16,-6 15 0-16,-1 16-1 15,11 19 1-15,-3 3 0 16,6 0 0-16,4-3 0 16,0 9 0-16,14-3 0 15,4-9 0-15,14 3 0 16,10-13 1-16,22 13-1 16,14-6 0-16,10-1 0 15,18-15 1-15,21-6 0 16,11 0 0-16,6-7-1 15,12 4 0-15,10-4 1 16,7-3 0-16,-1-12 0 16,-2 0 0-16,-1-13-1 0,1-6 1 15,-4 3 0-15,-4-3 1 16,11 3-2-16,14 0 1 16,7-10 0-16,11-8 0 15,14-7 0-15,17-10 0 16,15-9 0-16,-1-3 0 15,-3-6 0-15,7-3 0 16,-7 2-1-16,-17-5 1 16,-1-1-1-16,-14 1 1 0,1-1-1 15,-15-3 1-15,11-2 0 16,-8 2 0-16,4 3-1 16,4-9 1-16,-7 0 0 15,0-3 0-15,-1-6-1 16,-3 0 1-16,-6 2-1 15,-5 1 1-15,-6-6-1 16,-4 2 1-16,3-2-1 16,-13-1 0-16,-1-2 0 15,-7-7 1-15,-13 0-1 16,-5-9 0-16,1-13 0 16,3-13 1-16,-17 10-1 15,0-3 0-15,-1 0 0 16,-6 9 0-16,-4 4 0 15,-7 2 1-15,0 7-2 16,-7 3 1-16,-8 0 0 16,-2 3 0-16,-8 0 0 0,-7 0 1 15,-7 7-1-15,-3-7 0 16,-4-3 0-16,0-6 0 16,0 6 0-16,4-7 1 15,0-5-1-15,3-7 0 16,-3-6 0-16,-8 9 0 15,-10-3-2-15,-28-3 1 16,-39 10-2-16,-57-10 0 16,-59 3-4-16,-53 0 1 0,-22-9-6 15,1-4 1-15</inkml:trace>
  <inkml:trace contextRef="#ctx0" brushRef="#br0" timeOffset="212403.92">17272 16146 12 0,'-4'-25'6'0,"1"6"-6"0,3 19 6 0,3-6-6 15,5 3 0-15,-1-1 0 16,3 4 0-16,1 0 0 16,-1-6 1-16,1 0 0 15,0-4 1-15,3 1 1 16,0 0 0-16,0-1 0 15,-4 4 1-15,-3 3-1 16,1 9 1-16,-5 7-2 16,-3 2 0-16,-3 14-2 15,-1 5 1-15,0 4-1 16,1 6 0-16,-1 9 0 16,1 3 0-16,3 1 0 15,0 2 0-15,0-8 0 16,0-1 1-16,0 6-1 0,0 1 1 15,3 5-1-15,1 7 1 16,-1 0 0-16,-3 7 1 16,0-4-2-16,0 0 1 15,0 0 0-15,0 0 0 16,0 10-1-16,4-7 1 16,0-3-1-16,3-6 0 15,3-10 0-15,8 1 1 16,-1-7 0-16,5-3 0 0,-1-6-1 15,-4-7 1-15,1-6 0 16,3-6 0-16,0-6 0 16,8-7 1-16,-1-2 0 15,4-1 0-15,6-3-1 16,5 0 1-16,-4 3-1 16,3 1 1-16,14-1-1 15,8 0 0-15,3 1-1 16,21-4 0-16,0 0 0 15,18-3 1-15,3-3-1 16,22 0 0-16,-4-4-1 16,3-2 1-16,19-1 0 15,2 1 1-15,8-3-1 16,-4 2 0-16,11 1 0 16,-7 2 0-16,0 1 0 15,17 0 1-15,-7 3-1 16,4 0 0-16,18 0-1 0,-1-1 1 15,1 1 0-15,3 3 1 16,-4 0-2-16,11 0 1 16,-10 0 0-16,3 0 0 15,7 0 0-15,-7 0 0 16,0-3 0-16,11 0 0 16,-1 0 0-16,-10-3 1 15,7-4-1-15,4 7 0 16,-8-3 0-16,-6 3 0 0,-1-1 0 15,-3 4 0-15,0 4 0 16,-7 2 0-16,-10-3 0 16,6 3 0-16,-10 4-1 15,-4-7 1-15,18 0 0 16,0 0 1-16,-4-6-1 16,22 0 0-16,-8 0 0 15,-6-4 0-15,3 4 0 16,-11 3 1-16,-6-3-1 15,-5 0 0-15,-9 3-1 16,-5 3 1-16,-20-3 0 16,-8 3 0-16,-3-3 0 15,0 0 0-15,-18 3 0 16,4 1 0-16,-10-4 0 16,-5 0 0-16,1-4 0 15,3 4 0-15,-10-3 0 16,-15 3 0-16,1-3 0 0,-4-3 1 15,-7 0-1 1,-11-4 0-16,4-12 2 0,-10-12 0 16,-5-16-1-16,1-4 1 15,0 1 0-15,0 0 0 16,3 2 0-16,4 1 0 16,-4 3-1-16,-3 10 0 15,4-4-1-15,6 0 0 16,4-6 0-16,-11-9 0 15,-3-4 0-15,-4-9 0 0,-3-12 0 16,0 2 0-16,0-15 0 16,3-13 1-16,7-2-1 15,8 8 0-15,2-8 0 16,26-7 1-16,-4 6-1 16,21-3 0-16,8 13 0 15,-1 15 0-15,-3 0 0 16,-11 4 1-16,-14-4-1 15,-17 0 1-15,-19 4-1 16,-17-1 0-16,-13 10 0 16,-23-12 0-16,-13-4 0 15,-14-3 0-15,-22-6 0 16,-6 3 0-16,3 12-1 16,3-9 1-16,1-9 0 15,6 6 1-15,8 3-1 16,14 3 0-16,3 6-1 15,4 13 1-15,-8 0 0 16,-6 4 0-16,-14 2 0 0,-15 9 0 16,-21 7-2-16,-10-3 1 15,-28 0-1-15,-19 9 1 16,-2 7-1-16,-19-4 0 16,-6-6 0-16,-11-3 0 15,7 10 1-15,-3-14 0 16,-1 1 0-16,11 0 1 15,-7-6 0-15,15-4 0 16,-8 7 0-16,-4 6 0 16,8 3 0-16,-18 6 0 0,-11 4 0 15,-20 2 1-15,-12 7-2 16,5 0 1-16,-12 6 0 16,12-3 0-16,-5 4 0 15,8-1 0-15,-7 13-1 16,3-1 0-16,4 1 0 15,-1-3 1-15,1-4-1 16,-14 4 0-16,3-1 0 16,-10-2 1-16,-1 2-1 15,-6-2 1-15,-4 5 0 16,-4-2 0-16,4 6 0 16,-3 3 0-16,13 6 0 15,8 4 0-15,10 2 0 16,25 1 0-16,3-7 0 15,22 0 0-15,-4 4 0 16,14 2 0-16,8 1 0 16,-12 6 0-16,8 9 0 0,0 0 0 15,-8-3 0-15,5 13 0 16,13 9 0-16,11 9 0 16,14 4-1-16,10-4 1 15,8-2 0-15,10 5 0 16,14 1-1-16,8-1 1 15,-8 10 0-15,4-6 0 16,-4 9 0-16,-6-3 0 0,-1 3 0 16,0 3 0-16,-3-6 0 15,10 13 0-15,4 6 0 16,4-7 0 0,-19 38 0-1,22-9 0-15,14 0-1 16,14-3 1-16,4-7 0 15,3-3 0-15,0 0 0 16,1 7 0-16,-5-1 0 16,5 1 0-16,-1-7-1 15,3 0 1-15,1-6 0 16,7 10 0-16,7-4 0 16,7 3 0-16,10-12 0 15,8 3 0-15,6-7 0 16,11 17 0-16,11-4 0 15,3 0 0-15,1-3-4 16,-5 7 1-16,-2 5-7 0,-1 26 1 16</inkml:trace>
  <inkml:trace contextRef="#ctx0" brushRef="#br0" timeOffset="-210982.62">19202 16212 20 0,'10'-82'10'0,"8"54"-10"16,-11 19 11-16,0-4-11 15,-3 0 0-15,-1 1 1 16,-3 3 1-16,-3 2-1 0,-4-2 0 16,-4 9 0-16,0 0 1 15,4 0 0-15,4 6 0 16,3 0-1-16,7 4 0 16,0 2-1-16,3 17 1 15,1 8 1-15,3 16 0 16,0 20 0-16,0 11 1 15,-3 10-1-15,3 0 1 0,0 0-1 16,7 1 1 0,1-14-2-16,6-6 0 0,3-15 0 15,15-13 0-15,11-13 0 16,3-18 0-16,7-13 0 16,14-15 0-16,4-10-1 15,10-10 1-15,4 7 0 16,-8-3 1-16,8 0-2 15,0 6 1-15,0 0 0 16,10 6 0-16,0 4 0 16,18-1 0-16,11 4-1 15,7-4 1-15,20 1-1 16,15-1 1-16,0 1-1 16,4-1 0-16,10 1 0 15,10-1 1-15,-3 4-2 16,-3 2 1-16,0 1 0 15,-4 6 0-15,-7 0-1 16,0 9 1-16,3 1 0 0,-14 2 0 16,11 4 0-16,11 0 0 15,-11-4 0-15,14-2 0 16,11-4 0-16,6-6 1 16,12 0-1-16,-19-3 0 15,1 3 0-15,-7 3 0 16,-22 3 0-16,-3 4 0 15,-21-1 0-15,-8 4 0 16,-17-1 0-16,-10 1 0 0,-8-7 0 16,-3-3 0-16,0 3 0 15,-3-2 1-15,-1-1-1 16,7-3 1-16,-3 0-1 16,18-3 1-16,-22-4-1 15,-3 1 1-15,-4 0-1 16,-3-1 1-16,-18 1-1 15,-14 3 0-15,-10 0 1 16,-8 3 0-16,-7 0 1 16,-3 0 0-16,-7 0-1 15,-4 3 1-15,0-3 0 16,-3 0 0-16,0-3-1 16,-8-3 1-16,1-1-2 15,-4-5 1-15,0-1 0 16,-3-2 0-16,3-4-1 15,4 0 1-15,10 0-1 16,11 3 0-16,10-2 0 0,4-1 0 16,7-3 0-1,7 3 0-15,-7-9 0 0,-7 0 0 16,-14-1 1-16,-11-2 0 16,-11 3 0-16,-6-4 0 15,-15 7 0-15,-10 0 1 16,-7 0-1-16,4 3 1 15,-1 0-2-15,7 0 1 16,1 0-1-16,3 0 0 16,10-3 0-16,8-3 0 0,6 6-1 15,8-6 1-15,-4-7 0 16,-3-5 0-16,-4-1-1 16,-7 0 1-16,-3-3 0 15,-11 0 0-15,-8 13-1 16,-9 3 1-16,3 9 0 15,3 3 0-15,4 7-1 16,3 12 1-16,11 16-1 16,14 9 1-16,11 7-1 15,-4 5 1-15,0-2-1 16,1 6 0-16,-1 9 1 16,-4 4 0-16,-6 5-1 15,-7 7 1-15,-12 10-1 16,-16-7 0-16,-19-6-8 15,-2-7 1-15,2-15-7 16,11-28 0-16</inkml:trace>
  <inkml:trace contextRef="#ctx0" brushRef="#br0" timeOffset="-208831.77">25919 14305 1 0,'14'-19'0'15</inkml:trace>
  <inkml:trace contextRef="#ctx0" brushRef="#br0" timeOffset="-207889.38">26039 14145 25 0,'-25'-12'12'0,"-10"9"-6"16,24 3 13-16,0-4-16 15,-6 4 1-15,6-6 1 16,1-3 1-16,-1 6-7 16,0-7 0-16,1 4 5 15,-1-4 0-15,4-2 0 16,-3-1 0-16,-1 1-1 16,-7-1 0-16,-6 1-1 0,-8-1 1 15,0-2-1-15,-7 2 0 16,-3 4-1-16,-7-1 0 15,-1 1 0-15,1-1 1 16,3 4-1-16,-3 0 0 16,3 0-1-16,3-1 1 15,1 1-1-15,0 0 1 16,-1 6-1-16,1 3 0 16,-4 6 0-16,-7 7 1 0,-3 6-1 15,-4 3 0 1,7 0-1-16,-3 3 1 0,-4 1 0 15,3-1 0-15,8-3 0 16,-1 6 0-16,5-3 0 16,-1 1 1-16,3-1-1 15,1 6 1-15,7 4-1 16,3-10 0-16,0 4 0 16,0 5 1-16,4 1-1 15,0-1 0-15,-4 11 0 16,1 2 0-16,-1 6 0 15,0-6 0-15,11 10-1 16,7-7 1-16,3 0 0 16,4-12 0-16,14 22 0 15,4-7 1-15,-1 4-1 16,1-4 0-16,3 4 0 16,0 3 0-16,-3-4 0 15,-4-2 0-15,0-1 0 0,0-2 1 16,0-4-1-16,0-6 0 15,4-10 1-15,3-6 0 16,7 4-1-16,7-4 1 16,7 3-1-16,8-6 0 15,10 0 0-15,10 1 0 16,1-8 0-16,3-2 0 16,3-3-1-16,4-7 1 0,-3-6 0 15,6-10 1-15,15-5-1 16,-11-10 1-16,0-13-1 15,8-6 0-15,-5 3-1 16,4-12 1-16,1 0 0 16,-15-4 0-16,-7-2-1 15,-7-1 1-15,-7 7 0 16,-4-4 1-16,0 4-1 16,-3-3 0-16,0 5-1 15,0-8 1-15,0-4 0 16,0-6 1-16,10-12-2 15,1-1 0-15,-4 1 0 16,-8-4 1-16,-13-6-1 16,-7 25 1-16,-43-28-1 15,-24 0 1-15,-29 9 0 16,-20 19 1-16,-26 1-1 16,-13 8 0-16,6 1-3 15,18 6 0-15,22 9-12 16,27 9 0-16</inkml:trace>
  <inkml:trace contextRef="#ctx0" brushRef="#br0" timeOffset="-191600.87">20630 15961 16 0,'8'-25'8'0,"-1"6"-6"15,-7 19 8-15,0 0-10 16,0 0 0-16,0 0 0 15,0 0 0-15,0 0 0 16,0 3 0-16,0-3 0 16,-4 0 1-16,4 0 0 0,0 0 0 15,4 0 0 1,3 6 0-16,0 4 1 0,0 2 0 16,3 7-1-16,1 6 0 15,-1-3 0-15,1 10 0 16,0 2-1-16,-1 7 1 15,1-4-1-15,-4 1 1 16,-4 0-1-16,-3 2 0 16,4-2 1-16,-4-7 0 0,3 4 0 15,5-1 1-15,2-2 0 16,4-4 0-16,4-3 0 16,-1 0 0-16,8-6-1 15,7-3 1-15,7-7-1 16,10-3 0-16,1 1-1 15,-1-4 0-15,11 0 0 16,7-3 0-16,3-6 0 16,19-1 1-16,9 1-1 15,19 0 1-15,3-4-1 16,14 1 0-16,7 0 0 16,0-1 0-16,4-2 0 15,-1-4 1-15,5 3-1 16,-15 1 0-16,3 2 0 15,4 1 0-15,-7 3 0 16,-3 3 1-16,10-1-1 16,7 8 0-16,-3-1 0 15,3-3 0-15,11 0 0 0,-1 6 0 16,1-3 0-16,3-3 0 16,1 0 0-16,-8 6 0 15,-3-2 0-15,-1-4 0 16,-13 3 0-16,7 0 0 15,-18 0 0-15,0-3 0 16,3 3 0-16,1 3 0 16,3 1 0-16,3-1 0 0,1 0 0 15,10 7 0-15,-7-4 0 16,0 4 0-16,-3-1 0 16,6 4 0-16,-17-4 0 15,0 1 0-15,-7-4 0 16,-10-2 0-16,-19-4 0 15,1 0 0-15,-11 0 0 16,-10 3 0-16,-4-3 0 16,3 1 0-16,8-4 0 15,0 6 0-15,-11 3 0 16,7 4 0-16,0-1 0 16,-14 1 0-16,-4-1 0 15,-3-5 0-15,-7-4 0 16,-4 0 1-16,-10-3 0 15,-4-6 1-15,-3-1-1 16,-4-5 1-16,0 3-1 16,1 2 1-16,2 4-1 15,5-3 1-15,2-4-2 16,1-8 0-16,7-1 0 0,7-6 1 16,-8-3 0-16,1-13 0 15,-10 0 0-15,-8-3 0 16,-4-9 0-16,-6-1 1 15,-1 4-1-15,-6-3 1 16,-11-7-1-16,-7-5 1 16,-7-14-2-16,3 7 1 15,0-3-1-15,1 6 1 16,-1-16-1-16,0-3 1 0,8-6-2 16,3 6 1-16,3 1 0 15,4 5 0-15,4 13-1 16,-1-6 1-16,11 3 0 15,4-7 0-15,-7 4 0 16,-1 0 1-16,-3 3-1 16,-10 0 0-16,-4 6 0 15,0 0 0-15,-7 9-1 16,-8 7 1-16,5 9-1 16,3 10 0-16,0 12 0 15,7 10 1-15,-1 12-1 16,8 13 1-16,0-1-1 15,8 10 1-15,-5 10 0 16,4 6 0-16,-3 12 0 16,-4 13 0-16,0 6 0 15,-4 0 0-15,-10 16 0 16,-11 19 0-16,-14 15 0 0,-10 3 0 16,3 10 0-16,-14 13 0 15,-3-1-1-15,10-22 1 16,0-2 0-16,0-23 0 15,7-3 0-15,4-6 0 16,3-16 0-16,4-9 1 16,3-3-1-16,-3-10 0 15,-1-9 0-15,1-6 0 0,-14-4 0 16,-11-5 0 0,-25 2 0-16,-17 0 0 0,-15 1 0 15,-10-7 0-15,-28 3 0 16,-11-6 0-16,-6-6 0 15,-15-4 0-15,-7-6 0 16,-22-3 0-16,-2-3-1 16,-12-3 1-16,-6 0 0 15,3-3 0-15,-7 3-1 16,0-3 1-16,0 2 0 16,1 1 0-16,-12 3 0 15,18-3 0-15,-3 3-1 16,17 3 1-16,15-3 0 15,-1 0 1-15,21 0-1 16,-2-3 0-16,6-3 0 16,0 0 0-16,-7-1-1 15,7-2 1-15,-4 3 0 16,-3-1 0-16,18-5 0 0,3 6 0 16,15 2 0-16,9 1 0 15,22 0 0-15,11 3 0 16,3-12 0-16,15-7 0 15,6-9 0-15,14-10 0 16,11-15 0-16,11-4 1 16,10-9-2-16,11-3 1 15,3-3 0-15,8 0 0 16,3 3 0-16,3-9 0 0,4 18 0 16,0 7 0-16,3 6 0 15,4 6 0-15,7 7-1 16,7 2 1-16,4 7-1 15,7 9 1-15,7 13-1 16,-1 6 1-16,-2 22-1 16,-5 16 1-16,-3 25-1 15,-7-3 1-15,-6 9 0 16,-8 3 0-16,-4 13 0 16,0-3 0-16,4-4 0 15,11-15 0-15,7-3 0 16,10-13 0-16,25-6 0 15,7-13 0-15,17-9 0 16,12-6 1-16,9-1-1 16,-2-2 0-16,-8 0 0 15,0 2 0-15,-7 4-1 16,-7 6 1-16,-3-3 0 0,-11 0 0 16,-7-3 0-16,7-3 0 15,7-1 0-15,3-5 0 16,29-7-1-16,14-3 1 15,14-6-1-15,32-7 1 16,24-3-1-16,15-6 1 16,17 4-1-16,11-4 1 15,6 9-1-15,12 0 0 16,3 4 0-16,14 6 0 0,11 6-3 16,20 3 1-1,12 1-1-15,10-4 0 0,24-3-1 16,8-3 1-16,3-10 0 15,15 1 0-15,-1 2-3 16,-21 1 1-16</inkml:trace>
  <inkml:trace contextRef="#ctx0" brushRef="#br0" timeOffset="-183943.39">30279 9470 15 0,'0'-13'7'0,"3"10"1"0,-3 3 8 0,0 0-13 15,0 3 0-15,0 3 2 16,0 4 0-16,0 2-6 16,-3 1 1-16,3 3 4 15,0 2 0-15,3-2 0 16,5 3 0-16,-1 15 0 16,3 10 0-16,-3 16 1 15,0-1 0-15,-3 20 0 16,-1-1 0-16,1 19-1 15,-4 13 0-15,-7-9-1 16,0 8 0-16,0 1-2 16,3-3 1-16,1-1 0 15,-4-2 0-15,3-1 0 16,1-9 0-16,3 7 0 16,0 5 1-16,-4-2-1 15,0-7 1-15,1 0-1 0,-4-6 0 16,3 3 0-16,1-9 0 15,-4-4-1-15,3-2 1 16,1-13-1-16,-1-16 1 16,4-6-1-16,0-7 0 15,4-5-1-15,-1-4 1 16,4 0-1-16,0-3 1 16,0 4-1-16,0-4 1 15,1-3-1-15,-5-1 1 0,1-2-1 16,-4 0 0-16,3-6 0 15,-3-4 1-15,0-3-1 16,4 1 0-16,3-4 0 16,7 3 1-16,7-3-1 15,7-3 0-15,7-3 0 16,4 0 1-16,11 3-2 16,6 0 1-16,-7 3 0 15,1 0 0-15,10 0 0 16,7 0 0-16,3-3 0 15,8-3 0-15,14-3 0 16,-4 0 1-16,11-4-1 16,3 1 0-16,4 3 0 15,3 6 1-15,-6 6-1 16,2 3 0-16,-2-2 0 16,-5 2 0-16,5 4 0 15,-15-1 1-15,-10 1-1 0,-4-4 0 16,0-3 0-16,-4-6 0 15,1-3 0-15,-11-3 1 16,-7 0-1-16,-4 3 1 16,-3-4-1-16,-7 1 0 15,-4 6 0-15,-3 0 1 16,-7 3-1-16,-4-3 0 16,-4 0 0-16,1 6 0 15,-4-6 0-15,0-3 1 0,4 0-2 16,-1-3 1-16,8-4 0 15,3 1 0-15,1 0 0 16,-1-1 0-16,0 4 0 16,-3 3 0-16,-4 3 0 15,-3 0 1-15,-4 3-1 16,-7 3 0-16,0 0 0 16,-7 1 1-16,-4-4-1 15,1 0 1-15,-4-3-1 16,3-3 1-16,1-3-1 15,-1-4 0-15,4-2 0 16,0-4 0-16,4 0 0 16,3 1 0-16,0 2 0 15,0 1 0-15,0 2 0 16,-4 1 0-16,1-1 0 16,-4 1 0-16,0 0 0 15,0 2 1-15,0-5-1 16,0-7 0-16,3-6 0 0,4-10 1 15,8-12-2-15,2-3 1 16,1-13 0-16,3-15 0 16,7 0 0-16,-3-7 0 15,0-12-1-15,-4-4 1 16,-7 4 0-16,-4-3 1 16,-10-13-1-16,-10 3 0 15,-1-6 0-15,1 0 0 16,-1-12 0-16,8-17 0 0,3-2 0 15,10-10 0-15,8-3-1 16,3 16 1-16,7 9-1 16,-7 13 1-16,-3 12 0 15,-4 10 0-15,-3-1 0 16,-4 20 0-16,-4 6 0 16,-6-1 1-16,-8 10-1 15,-13 10 0-15,2 12 0 16,5 0 0-16,-4 0-1 15,3 4 1-15,4 5-1 16,3 4 1-16,1 2-1 16,3 8 1-16,0 5-1 15,3 3 1-15,0 1 0 16,1 5 0-16,-1 4 0 16,-3 3 0-16,-3 3 0 15,-4 4 0-15,-11 2 0 0,-10 1 0 16,-11 2 0-16,-4 4 1 31,-87 6-1-31,3 3 0 16,-7 6 0-16,-4 1 0 15,-10 2 0-15,3-9 1 16,4-3-1-16,-18-6 0 16,11-7 1-16,-4 1 0 15,-10-7-1-15,0 0 1 16,6 0-1-16,4 3 1 0,1-3-2 15,24 1 1 1,31-1-5-16,26-10 0 0,17-15-16 16,39-6 0-16,31-22-1 15,36-13 1-15</inkml:trace>
  <inkml:trace contextRef="#ctx0" brushRef="#br0" timeOffset="-181946.85">31605 10307 22 0,'0'-3'11'0,"7"-25"-5"0,-7 21 12 15,4 1-18-15,-4 0 1 16,0 6 2-16,0-10 0 16,3 4-2-16,-3 0 0 15,0 0 3-15,0-1 1 16,0 7 0-16,-3 0 0 15,-1 3-1-15,-3 4 0 16,0 5-1-16,0 4 1 16,4 3-2-16,-1 0 0 0,4-4-1 15,4 1 1-15,3-7-2 16,3-2 1-16,1-4 0 16,3-3 0-16,0-3-1 15,-3-10 1-15,3 1 0 16,-4-4 0-16,-2-3 1 15,-8-3 0-15,-4 3 0 16,-7 4 1-16,-3 5 0 16,-3 4 1-16,-1 9-1 15,-3 10 0-15,3 2-1 16,4 7 1-16,7 3-2 16,4-3 0-16,6-3-1 15,4-3 0-15,4-4 0 16,3-2 1-16,0-4-2 15,0-3 1-15,0-3-1 16,-3-9 0-16,-4-1 1 16,0-5 0-16,-4 2 0 15,-3-9 0-15,-3 3 1 16,-4 4 0-16,-4 8 0 0,-3 1 0 16,0 6-1-16,0 9 1 15,3 4-1-15,1 6 1 16,3 3-2-16,3 3 1 15,4-6 0-15,4 0 0 16,3-4 0-16,3-5 0 16,1-4 0-16,-1 0 1 0,1-15-1 15,0-1 0-15,-4 1 1 16,0-4 0-16,-4-2-1 16,-3-7 0-16,0 0 1 15,-3 0 0-15,-4 3-1 16,-4 6 1-16,0 13-1 15,-3 7 0-15,0 5-1 16,4 4 1-16,6 0-11 16,4-1 1-16,11-2-9 15,-4-7 0-15</inkml:trace>
  <inkml:trace contextRef="#ctx0" brushRef="#br0" timeOffset="-179182.15">31422 12957 46 0,'-14'-3'23'0,"21"-1"-11"0,-7 4 23 0,3 0-33 16,4 4 0-16,4-1-1 16,3 3 1-16,7 3-3 15,-3 4 1-15,0 9 1 16,-1 6 0-16,-3-3-2 15,0 3 1-15,1-2-2 16,-1-8 1-16,0-5-2 16,0-7 0-16,0-6-4 15,0-6 0-15,0 3-8 16,0-7 0-16</inkml:trace>
  <inkml:trace contextRef="#ctx0" brushRef="#br0" timeOffset="-178897.94">31612 12916 62 0,'-17'3'31'0,"13"0"-35"0,4 0 58 16,0 4-55-16,-3 2 0 0,-1 13 0 15,-3 16 0-15,-3 6 0 16,-5 12 1-16,-2-3-2 16,-4 4 0-16,-4-1 0 15,0-6 1-15,8-6-1 16,3-9 0-16,3-7-9 16,4-12 1-16,14-10-6 15,4-9 1-15</inkml:trace>
  <inkml:trace contextRef="#ctx0" brushRef="#br0" timeOffset="-178611.5">31715 13245 47 0,'-14'3'23'0,"35"1"-28"0,-11-4 37 15,8 3-32-15,3 3 0 16,-3 3 1-16,-1 4 0 16,-2 6 1-16,-5 9 0 15,-6 3 0-15,-8 7 1 16,-3 12-1-16,0 0 0 0,-4-3-15 15,8 0 1-15</inkml:trace>
  <inkml:trace contextRef="#ctx0" brushRef="#br0" timeOffset="-177758.39">29439 10972 38 0,'-35'-16'19'0,"-4"19"0"0,29-3 19 15,-4 0-36-15,3 3 1 16,4 1-1-16,3-1 1 0,11 3-5 15,11 3 1-15,7 13 2 16,14-3 0-16,6 3-2 16,8 3 1-16,-7 3-2 15,0 1 1-15,-4-1-2 16,-6 0 0-16,-8-6-3 16,-3-6 1-16,-11 2-8 15,-4-11 1-15,-3-1-2 16,0-9 1-16</inkml:trace>
  <inkml:trace contextRef="#ctx0" brushRef="#br0" timeOffset="-177531.36">29700 10981 58 0,'-42'6'29'0,"7"35"-37"15,28-28 61-15,0-1-54 16,3 7 1-16,1 9-1 0,3 7 1 16,0 9-3-16,0 6 1 15,0 6-6-15,-7 1 1 16,-1-7-8-16,-2-6 1 16,-1-16-2-16,8-9 0 15</inkml:trace>
  <inkml:trace contextRef="#ctx0" brushRef="#br0" timeOffset="-177157.68">29771 11204 53 0,'-32'-10'26'0,"36"-12"-33"15,6 13 55-15,8-3-49 16,14-4 1-16,3 0 0 16,4 4 0-16,3-4 0 15,7 16 0-15,-10 3-1 16,-7 3 1-16,-18 10 0 16,-10 6 0-16,-15 6-1 15,-3 4 1-15,-7 2 1 16,-4 7 1-16,-3-4-1 15,10-2 1-15,4-7 0 0,11-3 0 16,6-9-1-16,15-10 1 16,17-6-2-16,11-12 1 15,0-10-3-15,0 0 0 16,0 3-9-16,-1 3 0 16,1-3-5-16,-7 4 0 15</inkml:trace>
  <inkml:trace contextRef="#ctx0" brushRef="#br0" timeOffset="-172969.6">24405 15741 8 0,'7'0'4'0,"25"0"-3"0,-14 0 4 0,-1-3-5 16,15 0 0-16,17-3-1 15,4 0 1-15,18-4 0 16,10 1 0-16,-7 2 0 16,7 4 0-16,0 0 0 15,-21 3 0-15,-7 0 0 16,-10 3 0-16,-8 0 0 15,-10 1 1-15,-11-1-1 16,-4 0 0-16,-13-3 0 16,-18 0 1-16,-8-3-1 15,-20-4 1-15,-22-2-1 16,-6 0 1-16,-22-1 0 16,7 1 1-16,-14 3-1 15,-3 6 0-15,7 6 0 0,-11 6 0 16,25 1 0-16,21-1 0 15,17 1 0-15,19-4 0 16,38-2 0-16,35-7 1 16,43-7-1-16,38-8 1 15,43-7-1-15,7-3 1 16,7-4-1-16,-4 7 1 16,-17 10-1-16,-25-4 0 15,-18 7 0-15,-20 3 0 0,-26 9-1 16,-24 3 1-16,-21 7-1 15,-29 2 1-15,-28 1-1 16,-42 0 0-16,-28-1 0 16,-29-2 1-16,-20-4-1 15,-8 1 0-15,4-7 0 16,0-3 1-16,20 0-1 16,30 0 0-16,16-3 1 15,33-1 0-15,21 1-1 16,31 0 1-16,29 3 0 15,14 0 0-15,31 0 0 16,4-3 0-16,18 0-1 16,3 0 0-16,-10-3 0 15,0-1 1-15,-8 1-1 16,-17 0 0-16,-28 3 0 16,-32 3 0-16,-21 3 0 15,-43 6 0-15,-38 7 0 0,-32 3 0 16,-18 3-1-16,-3 3 1 15,3 0 0-15,25 0 0 16,32 0-7 0,39-16 0-16</inkml:trace>
  <inkml:trace contextRef="#ctx0" brushRef="#br0" timeOffset="-170206.44">31926 9783 19 0,'-3'10'9'0,"6"-20"2"0,-3 7 9 15,0-3-17-15,0 0 0 16,0-1 3-16,0-2 0 16,0-4-7-1,0 4 1-15,0 0 4 16,0 2 1-16,0 4-1 16,-3-3 1-16,3 3-1 15,-4-3 1-15,1-1-2 16,-1-2 1-16,1 3-1 15,-1-1 1-15,1 4-2 16,-1 3 0-16,1-3-1 16,-1 9 0-16,-3 4-1 15,0 2 1-15,-7 4-1 16,0 3 0-16,-4 3 0 16,1 0 0-16,-5-4 0 15,1 4 0-15,4 0 0 16,-1 0 0-16,0 0 0 15,4-3 0-15,-3 0 0 16,-1-10 1-16,0 1-1 0,-3 5 0 16,0 1 0-16,0 3 0 15,0 3 0-15,-4 6 0 16,0-3 0-16,0-3 0 16,-3-3 0-16,7 6 0 15,3 0 0-15,1-3 0 16,3 0 1-16,3 0 0 15,1 3-1-15,-1 0 1 16,0 3-1-16,-3 1 1 0,-3 5-1 16,-1 1 1-16,-3-4-1 15,0 0 1-15,3 1-1 16,-3-4 0-16,3 3 0 16,8-3 0-16,-1-3 0 15,0 1 1-15,1-4 0 16,-1-7 0-16,1 7 0 15,-1 0 0-15,1 9 0 16,-1 1 1-16,0-1-1 16,4-3 1-16,0 7-1 15,4-7 1-15,-1 0-1 16,1-3 0-16,-1 1-1 16,1-1 0-16,-1-7 0 15,4 1 0-15,0-6 0 16,4-1 0-16,3 1 0 15,0-4 1-15,0 1-1 16,0-1 0-16,0 0 0 16,0 1 0-16,0-4 0 15,0 0 1-15,-3 4-1 0,3-4 1 16,0 0-1-16,3-2 1 16,8-4-1-16,3-4 1 15,4-5-1-15,-4 3 1 16,0-4-1-16,4-5 0 15,0-7 0-15,3 0 0 16,0-3 0-16,0-7 1 0,0 1-1 16,4 0 0-16,3-4 0 15,-3-6 0-15,0 10 0 16,-4 9 0-16,-3 0 0 16,-4 0 0-16,4 0 0 15,-1-3 0-15,1-3 0 16,0 3 0-16,3 0 0 15,-3 0 0-15,-4 6 0 16,0-6 0-16,0-4-1 16,0-2 1-16,4 0 0 15,0 3 0-15,-1-4 0 16,-2-5 0-16,2-1 0 16,-3 0 0-16,-3 7 0 15,0 0 1-15,-4-4-1 16,0 1 0-16,-3-1 0 15,-1 1 1-15,-3 2-1 16,0 13 0-16,0-6 0 16,-3 0 1-16,-4 0-1 0,0 0 0 15,-4 3 0-15,1 3 1 16,-4 0 0-16,-4 4 0 16,-3 2 0-16,-7 1 0 15,-4 2-1-15,0 4 1 16,4-3-1-16,0-4 1 15,7 1-4-15,3-1 0 16,8 0-10-16,6 4 0 16,5 3-8-16,2 6 1 15</inkml:trace>
  <inkml:trace contextRef="#ctx0" brushRef="#br0" timeOffset="-168405.11">31902 9269 27 0,'-7'-16'13'0,"0"1"-4"0,7 5 9 15,0 7-17-15,-4 0 0 0,-3 0 2 16,-4 3 0-16,1 3-3 16,-4 3 1-16,0 1 2 15,0-4 0-15,-1-3 0 16,5 0 0-16,-1 0 0 15,4 0 1-15,0 0-1 16,-7 0 0-16,3 3 0 16,1 3 1-16,-4 10-1 15,-4 9 1-15,-7 3-1 16,-6 0 1-16,-5 4-1 16,-2 5 1-16,2 1-1 15,1 0 1-15,0-10-2 16,7 3 1-16,6 0-1 15,1 1 0-15,4-4-1 16,-5 3 0-16,1 7-1 16,-7 0 0-16,-4 2 0 15,4-5 0-15,-4 6 1 0,1-4 0 16,-5 4 0-16,1 0 0 16,0 0 1-16,-1-7 0 15,1 1-1-15,3 5 1 16,-3 1-1-16,7 3 0 15,3 3-1-15,0 0 1 16,8 0-1-16,-1-3 0 16,1 6 0-16,-5-3 0 15,1-3 0-15,0-6 0 16,-4 3 0-16,1 2 0 0,-1 1 0 16,7-6 1-16,-3 12-1 15,0 3 0-15,0-2 0 16,0-1 0-16,0 6 0 15,-1 1 0-15,5-10 0 16,-1-6 0-16,0 2 0 16,1-2 0-16,3 3 0 15,0 0 1-15,-1-3-1 16,5 0 0-16,-1-4 0 16,-3 4 0-16,4-10 0 15,3 1 0-15,3-1 0 16,4 3 0-16,4 4 0 15,3-3 0-15,7-4 0 16,0-6 0-16,3 0 0 16,5-3 0-16,-1-9 0 15,3-7 1-15,-6 6-1 16,0 4 0-16,-4 0 0 0,0-7 0 16,0 4 0-16,4-4 1 15,3-3-1-15,7-2 0 16,4-11 0-16,-4 1 0 15,4 3 0-15,0-3 0 16,3-4 0-16,4 1 0 16,-4-4-1-16,4 1 1 15,0-4 0-15,-1 0 1 16,-2-2-1-16,-5-4 0 0,12-3 0 16,3 3 1-16,-4-10-1 15,0 4 0-15,-3 0 0 16,0-4 1-16,0 4-2 15,-4 0 1-15,-3-3 0 16,-1-1 0-16,1-2 0 16,3 6 0-16,-3-4 0 15,0-2 0-15,-4-4 0 16,-3 4 0-16,3-1 0 16,7 1 0-16,1 8 0 15,-5 1 0-15,-2-3 0 16,-5 0 0-16,1-3-1 15,0-1 1-15,-1-5 0 16,1-1 1-16,3-6-1 16,1 10 0-16,6-1 0 15,-3 4 1-15,-4-4-1 16,0 1 0-16,0-1 0 0,-3 1 0 16,0 2 0-16,-4 4 0 15,4-3 0-15,3-1 0 16,0-2 0-16,4 3 0 15,-4-1 0-15,-3-2 0 16,-4-1 0-16,-4-2 0 16,1-1 0-16,-4 10 0 15,4-4 0-15,-1-5 1 16,5-4-1-16,6 0 0 0,-3 7 0 16,-1 2 0-16,1-5-1 15,-4-1 1-15,-3 1 0 16,-1-1 0-16,-3-3 0 15,-3 0 1-15,-4-3-1 16,-7 10 0-16,0-4 0 16,-3-6 1-16,-4 1-1 15,-4-5 1-15,-3 11-1 16,-4-4 1-16,-3 7-1 16,-4-4 0-16,1 3 0 15,-8 7 1-15,-14 3-1 16,0 0 0-16,0 3 0 15,0 0 0-15,1 3 0 16,-1 1 1-16,3-4-1 16,1 0 0-16,7 3 0 15,3 3 1-15,4 7-2 16,0 2 1-16,3 17-7 0,-10 18 0 16,-11 16-15-1,-11 16 0-15</inkml:trace>
  <inkml:trace contextRef="#ctx0" brushRef="#br0" timeOffset="-167009.28">31891 8733 29 0,'-14'-6'14'0,"-18"9"-1"0,29-3 1 16,-8-3-14-16,1-1 1 16,-1 1-1-16,0 0 1 15,1 6-2-15,-4 4 1 16,0 2 0-16,-1 10 0 16,1 6 0-16,-3-3 0 15,-8 6 1-15,-3 3 0 0,-7 4 0 16,-8 3 1-16,-3 2 0 15,0 4 1-15,-10 6-1 16,-4-3 1-16,0 13-1 16,-7-7 1-16,-3 10-2 15,-5 6 1-15,8 0-1 16,11 6 0-16,-8 13-1 16,4 0 1-16,4-16-1 15,7 0 0-15,-1 3 0 16,-3-9 0-16,0 6 0 15,-3 4 0-15,0 8 0 16,-4-5 0-16,10 2 1 16,4 7 0-16,-3-3 0 15,3 2 1-15,0 4-2 16,7-6 1-16,8-3 0 16,-1 2 0-16,4-9-1 15,-1 4 0-15,1 2 0 16,0-2 1-16,-4 2-1 0,4-5 0 15,-4 8 0-15,1-8 1 16,2 11-1-16,5-5 0 16,2-1 0-16,5-2 0 15,6-4 0-15,4-3 1 16,7-3-1-16,7-12 0 16,4 2 0-16,6-2 1 15,5-1-1-15,2-3 1 0,1 1-1 16,0 2 1-16,-4-6-1 15,-3-9 0-15,-4-3 0 16,3-1 1-16,-3-2-2 16,8-7 1-16,6-9 0 15,14-7 1-15,0-8-1 16,4-11 0-16,7 1 0 16,7 0 1-16,4-4-1 15,-1 1 0-15,8-4 0 16,3 1 0-16,-4-7 0 15,4-3 1-15,8-6-1 16,-1-16 1-16,3-3-1 16,12-6 1-16,-15-16 0 15,3 3 0-15,5-16-1 16,-1-15 0-16,4-6 0 16,10-7 1-16,-7-22-1 15,4-9 0-15,0-3 0 0,-4 21 0 16,0 11 0-16,-7 14 0 15,-14 14 0-15,-10 8 0 16,-8 4-1-16,-3 16 1 16,-3 3 0-16,-1-7 1 15,8-3-1-15,-19 16 0 16,22-34 0-16,0-7 1 16,4 0-1-16,-4-6 1 15,-4 6-1-15,1-3 0 16,-4-6 0-16,-4 0 1 0,-10 6-1 15,-7-3 0-15,-11 9 1 16,-14-3 0-16,-14-3-1 16,-14-12 1-16,-8 3-1 15,-13-7 1-15,-11-12-1 16,0-10 1-16,0-6-2 16,0 10 1-16,-3 3-5 15,-4 18 1-15,-4 32-12 16,-13 34 0-16</inkml:trace>
  <inkml:trace contextRef="#ctx0" brushRef="#br0" timeOffset="-140959.98">31662 7325 25 0,'-4'-25'12'0,"-6"-19"1"0,10 31 12 16,-4 4-20-16,1 3 0 15,3-4 5-15,0 1 1 16,0-1-12-16,0-2 1 0,0 6 8 16,0 6 0-16,0 0-2 15,-4 6 1-15,-6 0-3 16,-12 13 1-16,-6 12-3 16,-11 13 1-16,1 16-1 15,-8 9 0-15,0 6-2 16,0-3 0-16,0 3 0 15,7-6 1-15,8 13-1 16,2-4 0-16,12-2 0 16,6 5 1-16,11-15-1 15,11-3 1-15,6-1-1 16,4-2 1-16,4-13 0 16,0 3 1-16,3 0-1 15,4-3 0-15,0-3 0 16,-1-3 0-16,1-3 0 15,7-7 0-15,-4 0 0 16,0-5 0-16,8-1 0 16,3 0 0-16,0 3-1 15,-8-3 1-15,-2 6-1 0,-8 10 0 16,-7 9 0-16,-7 13 1 16,-7 0-1-16,-7-1 1 15,0 1-1-15,-7-6 1 16,7-7 0-16,0-9 0 15,0-4 0-15,4-2 0 16,3-4-1-16,0 4 1 16,0-1-1-16,-7-3 1 15,-4 20-1-15,-3-4 1 0,-7 3-1 16,-7 3 1-16,-4 0-1 16,4-9 1-16,0 0-1 15,3-6 1-15,4-4-2 16,4-5 1-16,-1-8-3 15,4-5 0-15,3-10-6 16,4-6 1-16,0 0-15 16,0 0 0-16</inkml:trace>
  <inkml:trace contextRef="#ctx0" brushRef="#br0" timeOffset="-138994.93">31619 9943 62 0,'-10'-6'31'0,"6"15"-23"0,4-9 44 16,0-6-52-16,0 6 0 0,0 0 0 16,0-6 1-16,4 3-1 15,-4 3 1-15,0 0 1 16,3 0 1-16,1 6 0 15,-1 0 0-15,1 1 1 16,-4 5 0-16,0 7 1 16,0 3 0-16,0 3-1 15,0 3 0-15,4-6-1 16,3-3 0-16,0-3-1 16,3-1 0-16,1-8-2 15,3 2 1-15,-3-3 0 16,-1 0 0-16,1-2-1 15,-4 2 1-15,-7-6 0 16,0 3 0-16,0 3 0 16,-4-3 0-16,1-3 0 15,-1 4 0-15,4-4-1 16,4 0 0-16,6-7 0 0,8-8 0 16,0-4 0-16,3-6 0 15,0-4 0-15,-3 11 0 16,-1-11 0-16,4 1 0 15,0-3 0-15,1 6 0 16,-1 0-1-16,0 0 1 16,-3 9-1-16,-1 0 1 15,-6 7-2-15,-4 6 1 16,-7 3 0-16,-7 3 0 16,0 6-1-16,-7 7 1 0,0 0 1 15,-1-4 0-15,1 4 0 16,0 3 0-16,0 3 0 15,-4 0 0-15,1 3 0 16,-4 0 0-16,0-3 0 16,-1-4 1-16,1 1-1 15,4-3 0-15,-1 3 0 16,0-7 1-16,4 4-1 16,0-10 0-16,0 1 0 15,3-4 0-15,1-6 0 16,3 6 0-16,0-3 0 15,0-3 0-15,0-1-1 16,-4-2 1-16,0 0 0 16,-3 0 0-16,-3-4 0 15,-1 1 0-15,4-1 0 16,0-8 0-16,3-1-1 16,4-6 1-16,7 3 0 0,4 0 0 15,-1 0-1-15,4 3 1 16,-3 6 0-16,-1 4 0 15,-3 0 0-15,-3 9 0 16,-4 6 0-16,0 0 0 16,0-3 0-16,0-6 0 15,-1 6 0-15,5 0 0 16,3-3-1-16,7 0 1 0,7-12-1 16,0 3 1-16,4-4 0 15,0 4 0-15,-1 2 0 16,1 14 0-16,-1 2 0 15,-2 0 0-15,-5 10 0 16,-3 6 0-16,-3 3 0 16,-1 1 0-16,1-7 0 15,3-4 1-15,-4 1-1 16,4-6 0-16,0-1 0 16,1-8 1-16,2-4-1 15,1-7 0-15,-4-2 0 16,0 3 0-16,-4-1 0 15,-3 7 1-15,-3-3-1 16,-4 3 1-16,0 3-1 16,0 0 0-16,0 1 0 15,-4-4 0-15,0-4 0 16,4-2 0-16,0-6-1 16,4-4 1-16,-1 0-1 0,1 1 1 15,-1-1-1-15,1 6 1 16,-4-5 0-16,0 2 0 15,-4 1 0-15,0 5 0 16,-3 4 0-16,0 3 1 16,4-3-2-16,3 0 1 15,3 0-1-15,4-3 1 16,7-4-1-16,4 1 1 16,3-1-1-16,0 1 1 0,0 3-1 15,-3 9 1-15,-1 6 0 16,-3 4 0-16,-3-4 0 15,-1 1 0-15,-3 2 0 16,-3 1 1-16,-1-1-1 16,1-5 0-16,3-4 0 15,0-3 0-15,3-7 0 16,4 4 0-16,4-9-1 16,3-1 1-16,7-2 0 15,0 2 0-15,-3 4-1 16,0 5 1-16,-1 4 0 15,-3 4 0-15,0 2-1 16,-3 3 0-16,0-2-1 16,-1-1 0-16,-6 0-1 15,3-6 0-15,-4 3-1 16,1 0 1-16,-1 0 0 16,-3 1 0-16,0-4 1 15,-7 3 1-15,-3 0 1 0,-4 3 0 16,-8 4 1-16,1 2 0 15,0 4 0-15,-4-4 1 16,1 1 1-16,-1-1 0 16,0-2-1-16,4-1 1 15,3-3-2-15,4-2 1 16,4-1-2-16,3 0 0 16,3-3-1-16,4 0 0 0,0 0 0 15,4 3 0-15,3 0 0 16,0-3 1-16,3 0 0 15,5-3 0-15,-1-3-1 16,7-4 1-16,7 1 0 16,4-4 0-16,3 4 0 15,-7 3 0-15,-3-1-1 16,-4 7 1-16,-7 4-2 16,-3 2 1-16,-4 3-5 15,0 1 1-15,-4-1-8 16,-3-3 0-16,-3-6-9 15,3-3 0-15</inkml:trace>
  <inkml:trace contextRef="#ctx0" brushRef="#br0" timeOffset="-137808.91">31870 7751 61 0,'-28'19'30'0,"0"-16"-12"16,24-6 30-16,4 0-47 15,0 3 1-15,0 0 1 16,11-6 1-16,-1-13-5 16,1-9 1-16,3-4 3 15,-4-12 0-15,5-9-1 16,-1-6 1-16,0-10-1 16,0-4 1-16,0-8-2 15,-7-4 1-15,0-6-1 16,0 13 1-16,7 3-1 0,-3 9 0 15,-4 9-1-15,3 10 0 16,-2 16-1-16,-1 12 1 16,0 16 0-16,-4 19 0 15,-3 9-1-15,4 12 0 16,-1 10 0-16,4 4 0 16,4-4 0-16,7 0 0 15,-1-10 0-15,8-15 1 0,-4-9 0 16,0-13 1-1,4-10 0-15,3-12 1 0,-7-9-1 16,0-7 0-16,-6 1 0 16,-1-4 1-16,-4 3-2 15,1 1 1-15,-8 9-2 16,4 9 1-16,-3 16-1 16,3 12 1-16,0 4-1 15,7 9 0-15,0 12 0 16,0-6 0-16,0-3 0 15,1-3 1-15,-1-6 0 16,0-4 0-16,-4-5-1 16,1-4 0-16,-4 0-11 15,0-9 1-15,0-4-12 16,7 1 0-16</inkml:trace>
  <inkml:trace contextRef="#ctx0" brushRef="#br0" timeOffset="-136983.04">31824 6484 29 0,'-3'-9'14'0,"20"-16"3"0,-10 19 4 16,0-4-15-16,0 4 1 15,0 0 5-15,0 3 1 16,1 3-15-16,-1 3 1 15,0 0 10-15,3 3 1 0,4 0-4 16,8-2 0-16,9-4-3 16,5-4 0-16,2-2-2 15,5 0 0-15,3-4-1 16,3-2 0-16,-3 3 0 16,-7 5 0-16,-8-2 0 15,-6 6 1-15,-7 10 0 16,-11-4 0-16,-4 0 1 15,-3 0 1-15,-3-3 0 16,-4 1 0-16,0-4 1 16,0-7 0-16,-4 1-1 15,0-10 0-15,1-6-1 16,3 4 0-16,-4-7-1 16,-3-1 1-16,-4-2-2 15,-6-3 1-15,-4 6-1 16,-4 3 0-16,0 3-10 15,7 3 0-15,15 7-14 16,10 3 0-16</inkml:trace>
  <inkml:trace contextRef="#ctx0" brushRef="#br0" timeOffset="-136065.5">31736 10254 12 0,'3'-35'6'0,"1"16"-17"0,-4 19 6 0</inkml:trace>
  <inkml:trace contextRef="#ctx0" brushRef="#br0" timeOffset="-104674.71">20846 10887 34 0,'3'3'17'0,"1"-6"-3"16,-4 3 18-16,0-6-26 0,0-4 0 15,0 1 3-15,3-4 1 16,-3 1-13-16,0-7 0 15,-3 0 9-15,3 4 0 16,-4-1-3-16,1 0 1 16,3 1-3-16,0-4 1 15,3 3-1-15,4-3 1 16,0 0-2-16,-3-2 0 16,3-1 1-16,0 6 0 0,0 0 0 15,0 7 1-15,-3-1-1 16,-4 4 1-16,0 0-2 15,-4 3 1-15,1 0-1 16,-8-1 1-16,-7 8-1 16,1-1 0-16,-5 3-1 15,-2 3 1-15,3 1 0 16,-1-1 0-16,-6 1 0 16,-7-1 1-16,-7 4-1 15,-11 2 0-15,-4 4 0 16,4-3 0-16,-7-4 0 15,4 4 1-15,7 0-1 16,10-1 0-16,7 1 0 16,7-7 0-16,8 1 0 15,3 2 0-15,3-5 0 16,7-7 0-16,4 9 0 16,7 0 0-16,1 1-1 15,6-1 1-15,7 1 0 0,0-1 0 16,7 0-1-16,11 7 1 15,10 0 0-15,4 3 0 16,0 6 0-16,-10-3 0 16,-12 0 0-16,-6 3 0 15,-14-6 0-15,-15 6 0 16,-17 3 0-16,-14 3 0 16,-4 1 0-16,0-1 1 15,-14-3 0-15,0 4 0 0,11-1-1 16,7 3 1-16,3 4-1 15,4 0 1-15,6-1-1 16,8 1 0-16,7 0-1 16,4-1 1-16,3-9 0 15,7-9 0-15,7 0 1 16,7-3 0-16,4-4 1 16,-4-6 1-16,4 4-1 15,6-4 1-15,12-3 0 16,10 0 1-16,7 1-2 15,-7-4 1-15,-1 3-3 16,1-3 1-16,-3 3 0 16,-4 0 0-16,-11-3-1 15,-7 0 0-15,-7 0 1 16,-3 0 1-16,-8 0 0 16,-2-3 1-16,-8-7-1 15,-4-12 1-15,0 4-2 16,1-1 1-16,-1 0-1 0,8-3 0 15,-1-3-1-15,-3 6 1 16,4 0-2-16,0 4 1 16,-4-1-1-16,0 7 0 15,-8 5-6-15,-6 8 0 16,-7-1-19-16,-3 3 1 16</inkml:trace>
  <inkml:trace contextRef="#ctx0" brushRef="#br0" timeOffset="-104251.77">21205 11191 34 0,'-17'7'17'0,"6"-7"7"0,8 0 0 16,3 0-20-16,0-7 1 16,7 1 1-16,3-3 0 15,12 2-8-15,9-2 0 16,8 0 5-16,0-1 1 16,0 1-3-16,3 2 0 15,4 1-6-15,-7 0 0 0,-8 6-11 16,-9 0 1-16</inkml:trace>
  <inkml:trace contextRef="#ctx0" brushRef="#br0" timeOffset="-104057.05">21251 11364 65 0,'25'-16'32'0,"31"-12"-29"15,-38 15 55-15,-4 4-59 16,7-1 1-16,8 1-1 16,9 3 1-16,1 0-5 15,4-1 0-15,-1 4-15 16,4 0 1-16</inkml:trace>
  <inkml:trace contextRef="#ctx0" brushRef="#br0" timeOffset="-103128.22">22546 10517 45 0,'0'-12'22'0,"-18"8"-8"16,11-2 23-16,-7 0-33 15,-3 0 0-15,-5-1 1 16,1-2 1-16,0 3-8 15,3-4 1-15,4 1 4 16,0 3 1-16,4-1-2 16,-1-2 0-16,0 3-1 15,-3 2 0-15,0 1 0 16,-3 3 1-16,-8-3 1 16,-7 3 0-16,0 3 0 15,1 0 1-15,2 1 0 16,5 2 0-16,10 3-1 0,3-2 1 15,4-1-2-15,7 0 0 16,7 0 0-16,4 1 0 16,3-1-1-16,0 6 0 15,0 1-1-15,-3 0 1 16,-4 12-1-16,-7 9 0 16,-4 4-1-16,-3 15 1 15,-4 10 0-15,-3 9 0 16,4-9 1-16,3 2 0 15,3 8 0-15,4-1 1 0,4 6 0 16,-1 4 0-16,-3 5-1 16,0-5 1-16,-3 6-1 15,-8 0 1-15,1 12-2 16,-1-9 1-16,0 0 0 16,4-13 0-16,4-6-1 15,-1-3 0-15,4-9 1 16,4-4 0-16,3-5 0 15,0-20 0-15,0-3 0 16,-4-6 1-16,1 0-1 16,-4-6 1-16,-4-1-1 15,-3-2 1-15,0-7-1 16,-3 4 0-16,-1-4-1 16,1-3 1-16,3 0-1 15,3-3 1-15,4 0-1 16,7-3 0-16,7 3 0 15,4 3 1-15,3-9-2 0,4 9 1 16,3-3 0-16,0 0 0 16,4 0 0-16,-4 0 0 15,11 0-1-15,10 0 1 16,1 3-2-16,3 0 1 16,3 0-6-16,1-3 0 15,-5-3-10-15,-9 0 1 16,-11 0-12-16,-15 3 1 15</inkml:trace>
  <inkml:trace contextRef="#ctx0" brushRef="#br0" timeOffset="-101551.72">24179 10595 10 0,'-21'-12'5'0,"14"3"20"0,7 2-19 0,0 7-3 16,4-3 1-16,-1-3 4 16,-3 6 0-16,4-6-8 15,-4 6 0-15,-4 0 8 16,-6-4 0-16,-8 4-1 16,0-3 1-16,1 3-3 15,-1 0 1-15,4 3-2 16,7 1 0-16,10-1-3 15,8 3 1-15,14-3-1 16,3 0 0-16,11 0-1 16,7-3 0-16,7 0 1 15,-1 0 0-15,-6-3 0 16,0 0 1-16,0 3-1 16,-14-3 1-16,-4 3 0 15,-7 0 1-15,-3 0-1 16,-8 3 0-16,1 0 0 15,-4 0 0-15,0 4-1 16,0 2 0-16,0 0-1 0,4 1 1 16,-1 2-1-16,1 4 1 15,0 3-1-15,-1 0 1 16,-3 9 0-16,0 16 1 16,-7 3 1-16,-3 12 1 15,-8-2 0-15,-3 9 0 16,0 6 0-16,0 6 0 15,3 1 0-15,1 2 0 16,6 1-2-16,4-16 1 0,0-1-1 16,0 1 0-16,4-3-2 15,-4 0 1-15,0 6-1 16,0 3 1-16,-4-3-1 16,-3-3 0-16,4-10 0 15,-5-3 1-15,5-6 0 16,-1 1 0-16,1-11 1 15,3-2 0-15,0-10 0 16,-4-3 1-16,4-7 0 16,0-2 0-16,0-4-1 15,0-2 0-15,0-4-1 16,-3 0 1-16,-1 0-2 16,1 0 1-16,-1 0-1 15,1 0 0-15,-1 1 0 16,1-1 1-16,-1 0-1 15,1-3 0-15,-1 0 0 16,1-3 1-16,-1 0-1 16,0-4 1-16,-3 1 0 15,-3 0 0-15,-4-1-1 0,-7 1 1 16,-8 3 0-16,1 0 0 16,0 0 0-16,0 0 0 15,-1-1 0-15,5 1 0 16,3 3 0-16,-4 0 0 15,-3 0-2-15,-8 0 1 16,1 3-1-16,3 4 0 16,4-4-4-16,7 0 1 15,7-3-19-15,32-6 0 0,17-19-6 16,0-13 0-16</inkml:trace>
  <inkml:trace contextRef="#ctx0" brushRef="#br0" timeOffset="-98534.2">32815 5713 9 0,'-45'-9'4'0,"9"-29"10"16,22 22 4-16,0-6-12 16,-4 4 0-16,1-11 3 15,-1-5 1-15,0 2-12 16,1-2 1-16,-1 3 8 16,-6-1 1-16,-8 7-4 0,-18 0 1 15,-17 3-3-15,-17 10 1 16,-19 12-3-16,-24 0 1 15,-3 6-1-15,-15-6 1 16,8 3 0-16,-1-9 0 16,-3-4 1-16,7 1 0 15,10-4 1-15,1 10 1 16,3-6-2-16,0 18 1 16,4 7-2-16,6 9 0 0,-10 16-1 15,11-4 1-15,3 17-1 16,7-4 0-16,11 16-1 15,18 9 1-15,6-6 0 16,18 6 0-16,11-9-1 16,7 12 1-16,10 4 0 15,4 22 1-15,0 12-1 16,0 12 0-16,0 26 0 16,-8 9 1-16,-9 3 0 15,-15 28 0-15,-4-5 0 16,-9-4 1-16,-12 3 0 15,4-3 1-15,7-3 0 16,14 3 0-16,7-3 0 16,11-13 0-16,10 16-1 15,4-10 1-15,7 1-2 16,7 9 1-16,4-9-2 16,3-1 0-16,3 10 0 15,-3-3 1-15,-3 0-1 16,-4 9 0-16,-7 1 0 0,-4-7 1 15,1 9-1-15,-4-12 0 16,3-10 1-16,1-2 0 16,6-10-1-16,0-10 1 15,4-6-1-15,11-2 1 16,7-4 0-16,10-1 0 16,7-8-1-16,8-7 0 15,2 4 0-15,8 9 1 0,0-22-1 16,4 6 0-16,-11-10 0 15,-4-8 0-15,-3-4 0 16,-1 0 0-16,1-15 0 16,4-13 0-16,2-7-1 15,8 1 1-15,11-6-1 16,13-1 1-16,-6-3 0 16,14 4 0-16,6 9-1 15,8-1 1-15,7-2-1 16,3 3 1-16,8-13-2 15,-4 4 1-15,10-7-1 16,-6-9 1-16,-5-7-1 16,1-9 0-16,0-12 0 15,7-10 0-15,-7-12 0 16,0-4 0-16,0-9 0 16,7-6 1-16,0-3 0 15,-11 2 0-15,-3-5 1 0,-4 2 0 16,-6 1-1-16,6 0 0 15,-7-4-1-15,-10 1 1 16,-4-10-2-16,0-6 0 16,4-16-1-16,-11-13 1 15,7-12-2-15,0-15 0 16,0-16-4-16,4-32 1 16,0-6-7-16,-15-22 1 15</inkml:trace>
  <inkml:trace contextRef="#ctx0" brushRef="#br0" timeOffset="-96732.72">21244 11840 18 0,'-24'0'9'0,"34"-3"-9"0,-3 0 10 15,0 0-7-15,4-3 1 16,3-4 5-16,0 4 0 16,-3-3-9-16,-1 2 1 15,-3-2 7-15,-3 0 0 16,-1-1 0-16,1 1 0 15,3-1-3-15,0-2 0 0,7 2-2 16,4-2 1-16,3 2-3 16,7-2 0-16,11 2-1 15,-4 4 0-15,4 6-1 16,-7 6 1-16,-11 7-1 16,-10 9 1-16,-11 3 0 15,-15 6 0-15,-6 7 1 16,-3-3 0-16,-5 2 1 15,-6 1 0-15,0-7 1 16,7 1 0-16,6-11 0 16,8 1 0-16,7-6-1 15,7 0 0-15,11-7-1 16,3 1 0-16,4-1-1 16,3 0 0-16,10 1 0 15,1-4 1-15,0 0-3 16,0 4 1-16,-1-4-7 15,1 0 1-15,-4-3-10 16,4-6 0-16</inkml:trace>
  <inkml:trace contextRef="#ctx0" brushRef="#br0" timeOffset="-95696.84">23072 10081 20 0,'10'-9'10'0,"1"3"3"16,-4 2 0-16,0-2-5 0,0 0 0 16,0-4 6-16,-3 1 0 15,3 0-17-15,0-1 0 16,0 1 11-16,3 6 0 16,4-4-4-16,11 7 0 15,7-3-3-15,7 0 0 16,3 6-2-16,0 7 1 15,-3 5 0-15,0 7 0 16,-7 3-1-16,-18 0 1 16,-14 10-1-16,-7-1 1 0,-11-2 1 15,-14-1 0-15,1-3 0 16,-1-3 1-16,4-3 0 16,7 0 0-16,6 0-1 15,8-6 1-15,11-3-1 16,14 2 0-16,6-2-1 15,11-4 1-15,18-3-2 16,4-2 0-16,3-1-5 16,0-6 0-16,-7-1-11 15,-11-2 1-15</inkml:trace>
  <inkml:trace contextRef="#ctx0" brushRef="#br0" timeOffset="-48916.71">22786 10718 17 0,'-18'-6'8'0,"-6"-10"0"0,20 10 8 15,-3-4-15-15,0 1 0 16,3-1 1-16,1 1 0 15,-1 0-1-15,4-1 0 16,0 1 3-16,0-4 1 16,-3 1 0-16,-1-1 1 0,-3 4 0 15,-3-1 1-15,-1 1-1 16,1-1 0-16,-5 1-2 16,1 3 0-16,0 3-2 15,0-1 0-15,3 1-2 16,1 6 1-16,-1 1-2 15,1-1 1-15,3 0 0 16,-4-3 0-16,1 3 0 16,-8 0 0-16,-10 7 1 15,-1 2 0-15,-6 7 0 16,0 9 0-16,-7-3-1 16,3 10 1-16,0 9 0 15,4 3 0-15,3 0 0 16,7 3 0-16,4 0-1 15,3-12 1-15,8-4 0 16,3 7 1-16,7-3-1 16,7 2 0-16,3-2 0 15,8-7 0-15,7 4 0 0,3-1 1 16,4 4-2-16,10-4 1 16,11 1 0-16,0-10 1 15,14-6 0-15,7-7 0 16,0-8 1-16,-3-11 0 15,3-5 0-15,-7-10 0 16,-11 3-1-16,-6-6 1 16,-5-10-2-16,-9-2 1 15,-5 5-1-15,-6-8 0 0,0-4-1 16,-8-6 1-16,-6-1-1 16,-4-8 1-16,-7 9-1 15,-7 3 1-15,0 0-1 16,-18 3 1-16,-17 3-1 15,-7 0 1-15,-22 10-1 16,-3 6 1-16,3 9-1 16,15 7 1-16,7 2-8 15,10 7 1-15,11 3-11 16,13 7 0-16,15 9-5 16,11 3 1-16</inkml:trace>
  <inkml:trace contextRef="#ctx0" brushRef="#br0" timeOffset="-48134.86">23936 11611 14 0,'14'-12'7'0,"4"-10"5"15,-15 13-1-15,1-1-7 16,-1-2 1-16,-3-1 4 16,0-3 0-16,-3-2-10 15,-4-1 1-15,0 0 7 16,-4 0 1-16,-7 3-2 15,1 7 0-15,-4 6-2 16,-8 9 0-16,-2 4-1 16,-5 2 0-16,1 7-2 15,-11 6 1-15,-7 0-1 0,11-6 1 16,-29 6 0-16,-10-3 0 16,-3 3-1-16,13 6 1 15,8 4 0-15,6 3 0 16,22 12 0-16,17 9 0 15,15 4-2-15,17 6 1 16,14-6-1-16,11-1 1 16,3 1-1-16,-3-6 1 15,0-10-1-15,3-7 1 16,-3-5 0-16,7-10 0 0,-11-6 1 16,4-10 0-16,14-6 0 15,17-18 0-15,8-14-1 16,21-2 1-16,-4-16-1 15,0-6 0-15,-14-4-1 16,-14 1 1-16,-17 6-1 16,-29 0 1-16,-28 2-1 15,-25 1 0-15,-24 4 0 16,-32 2 0-16,-8 6 0 16,-17 7 0-16,18 3-6 15,18 12 1-15,17 1-14 16,14 12 0-16</inkml:trace>
  <inkml:trace contextRef="#ctx0" brushRef="#br0" timeOffset="-35060.2">22856 10677 11 0,'18'-13'5'0,"7"-12"-2"16,-15 19 5-16,1-3-5 15,-4-1 1-15,-3-2 2 16,-8-1 1-16,-7 4-7 16,-3-1 1-16,-7 4 5 15,-7 0 1-15,0-4-2 16,-4 4 0-16,4-3-2 15,0 6 0-15,3-4-2 16,4 4 1-16,0-3-2 16,-1 6 1-16,-2 3-2 15,-1 0 1-15,-14 13 0 16,-7 9 0-16,-7 13-1 16,-10-1 1-16,3 13-1 0,3 7 1 15,12-4 0-15,6 0 0 16,7-2 0-16,11-11 1 15,14 1 0-15,10 3 1 16,11 0 0-16,8-3 0 16,6-4 0-16,0-5 0 15,-3-1-1-15,7-3 1 16,3 1 0-16,7-14 1 16,4-5-1-16,17-10 0 15,12 0 0-15,2-7 0 0,4-5 0 16,-3-4 1-16,-4-9-2 15,-7-3 0-15,0 3 0 16,-14-3 0-16,-7-7 0 16,-14-6 0-16,-11-3 0 15,-11-12 0-15,-10 9 0 16,-7-3 0-16,-7 0-1 16,0-1 1-16,-7 7-1 15,-14 1 0-15,-4 8 0 16,-7 4 0-16,-21 6-1 15,-7 9 1-15,-7 3-1 16,-11 10 1-16,-7 16-1 16,-3 15 1-16,3 7 0 15,18 18 0-15,14 10-1 16,14 9 0-16,14-10 0 16,15 4 1-16,16 3-1 15,19-12 1-15,17 5-1 0,11-5 1 16,10-1 0-16,4-12 0 15,4-6 0-15,-1-13 1 16,11-13-1-16,-3-12 1 16,3-12-1-16,0-7 1 15,-7-3-1-15,0-9 1 16,0-1-1-16,-7-2 0 16,-11-1 0-16,-3-5 1 0,-11-11-1 15,-10-5 1-15,-11-10-1 16,-14 7 0-16,-14-4 0 15,-4 0 1-15,-14 4-1 16,-7 12 0-16,-10 6 0 16,-4 13 0-16,-4 12-1 15,-10 10 1-15,4 15-1 16,-1 16 0-16,-3 13 1 16,3 24 0-16,1 7-1 15,6 4 0-15,11 2 0 16,15 0 1-16,9 7 0 15,19-7 0-15,17 0-1 16,25-3 1-16,17-15 0 16,22-7 1-16,6-19 0 15,15-12 0-15,7-19 0 16,-8-16 1-16,5-15 0 16,-12-13 1-16,-10-12-2 15,-3-7 1-15,-11-6-1 16,-18-3 1-16,-17-3-2 0,-14 2 1 15,-11 11-1-15,-25 5 0 16,-10 4-1-16,-25 6 1 16,-18 6 0-16,0 4 0 15,-13 11-1-15,10 8 1 16,3 15 0-16,0 18 0 16,4 10-1-16,11 35 0 15,6 12 0-15,11 16 1 0,18 9-2 16,18 19 1-16,13-9 0 15,11-20 1-15,7-8 0 16,4-20 1-16,3-15 0 16,18-12 1-16,11-20 1 15,20-18 0-15,11-19-1 16,8-22 1-16,6-6-2 16,-10-16 0-16,-4-7-4 15,-7-2 1-15,-24-7-2 16,-29 4 0-16,-28 15-2 15,-39 9 0-15,-35 7 2 16,-28 9 0-16,-22 7 1 16,-17 12 1-16,7 9-1 15,25 13 1-15,27 10-10 16,29 21 0-16</inkml:trace>
  <inkml:trace contextRef="#ctx0" brushRef="#br0" timeOffset="-19625.86">23834 10925 13 0,'-11'-10'6'0,"1"7"3"16,10-3 7-16,0-3-16 0,0 2 1 15,3-8 0 1,4-1 0-16,0 0-1 0,0-3 1 16,-3 4 1-16,-4 2 0 15,-4 7 0-15,-3-4 1 16,-7 4 1-16,-7 0 0 15,-7 3 0-15,-1-3 0 16,1 2 0-16,-7-2 1 16,0 3-2-16,-4-3 1 15,4 6-2-15,-1 0 0 0,-3 9-1 16,-10 13 1-16,0 6-2 16,-1 4 1-16,1 5-1 15,7 7 0-15,6-6 1 16,8-4 0-16,10 7 0 15,15-3 1-15,17-1-1 16,14 1 0-16,15-10 0 16,-1 4 1-16,14-1 0 15,1-12 0-15,6-4 1 16,4-5 0-16,7-10-1 16,1-13 1-16,-8-6-1 15,3-9 1-15,-3 0-1 16,0-10 0-16,-14-2-1 15,-11-4 0-15,-6-6-1 16,-15-1 1-16,-7 1-1 16,-11 9 0-16,-20 4 0 15,-8 2 1-15,-14 4-1 16,-17 3 0-16,-15 6-1 0,8 9 1 16,-8 10-2-16,8 6 1 15,6 4-8-15,8 14 1 16,7 14-9-16,3 9 1 15</inkml:trace>
  <inkml:trace contextRef="#ctx0" brushRef="#br0" timeOffset="-6729.42">27933 3117 20 0,'7'-25'10'0,"-18"12"-2"15,8 13 11-15,-1 0-15 0,-3 0 1 16,-3-6 3-16,-4 3 0 15,3 3-10-15,0-7 1 16,1 10 7-16,3-3 1 16,0 4-3-16,3-4 1 15,4 9-2-15,4 10 1 16,3 6-1-16,0-6 0 0,3 37-1 16,1 4 0-16,-4 24 0 15,0 4 1-15,-7 9 1 16,-10 4 1-16,-1-4-1 15,0 16 1-15,-3 3-1 16,4-10 1-16,-4 20-2 16,7-10 1-16,-1 0-3 15,5 3 0-15,-1-19 0 16,4-9 1-16,0 0-1 16,0-15 1-16,0-17-1 15,0 4 1-15,-3-7-1 16,-1-5 1-16,1-11-1 15,3-8 1-15,0-4-2 16,7-6 1-16,3-13-1 16,15 1 1-16,10-4-1 15,1 0 1-15,6-3-2 16,18 0 1-16,7 7 0 16,4-1 0-16,13-6-1 0,4 13 1 15,8 0 0-15,13 3 0 16,11-10 0-16,7 0 0 15,11-2 0-15,10-4 1 16,0-3-1-16,-7 3 1 16,4 0-1-16,-15 6 1 15,1 4-1-15,-18 0 1 16,-18-1-1-16,-3 1 1 16,-11-4 0-16,-11-3 1 0,-6 1-1 15,-8-7 1-15,-6 0-1 16,-12-13 1-16,-6 4-1 15,0-1 1-15,-14-2-1 16,-4 2 1-16,-7-5-1 16,-7-1 1-16,-4-3-1 15,-3-9 0-15,4-10 0 16,3-3 1-16,7-18-2 16,7-16 1-16,3-26-1 15,8-5 1-15,7-7-1 16,0-22 0-16,-8-3 0 15,-6-6 0-15,-14 12 0 16,-12-3 1-16,-9 10-1 16,-8 9 0-16,-10-3 0 15,-4 18 1-15,4 1-1 16,3 3 1-16,4 9-2 16,14 6 1-16,10 7-1 0,8 9 1 15,6 19-1-15,4 13 0 16,4 5 0-16,-4 11 0 15,-3-4 0-15,-4 6 1 16,-4 3 0-16,-6 4 1 16,-11 0-1-16,-8-1 1 15,-13 1 0-15,-4-1 1 16,1-5-1-16,2 2 1 16,-6-6-1-16,-7 4 0 0,6-4-1 15,1-3 1 1,-4 9-1-16,-10-2 1 0,-8 5-1 15,-6 1 1-15,-8 0-1 16,-10 5 0-16,-29 1 0 16,-10 6 1-16,-21 16-1 15,-21 9 0-15,3 7 0 16,4-1 0-16,17-2-1 16,22-13 1-16,24-13-2 15,21-6 0-15,32-19-5 16,25-22 0-16,21-6-9 15,11 10 1-15,6 5-12 16,-6 23 1-16</inkml:trace>
  <inkml:trace contextRef="#ctx0" brushRef="#br0" timeOffset="-4822.9">29005 4092 30 0,'0'-3'15'0,"-7"-4"-6"16,4 14 16-16,-4-14-22 15,0 14 0-15,0-7 1 0,0 6 1 16,-4 0-7-16,7 1 1 16,4 2 3-16,-3 7 0 15,3-4-2-15,7 10 1 16,7-9-1-16,0 2 0 16,4-5 0-16,0-7 0 15,-1 0 1-15,1-9 1 16,-1-4 0-16,-2-5 1 15,-5-7 0-15,-3-3 0 0,-3 6 0 16,-4 3 1-16,-4 7-2 16,-6-1 0-16,-8 13 0 15,-3 4 0-15,0 5-1 16,3 4 0-16,0 3-1 16,4 0 1-16,7-1-2 15,0-5 1-15,7-4 0 16,7-9 0-16,4 0 0 15,3-9 0-15,-4 3-1 16,1-1 0-16,-7 1-5 16,-8-6 0-16,-3 12-10 15,-11 3 1-15</inkml:trace>
  <inkml:trace contextRef="#ctx0" brushRef="#br0" timeOffset="-3877.77">29129 3816 10 0,'-18'-3'5'0,"18"3"11"15,4-3-12-15,-1-4-2 16,1 1 0-16,-1 3 1 16,1-6 1-16,-1 2-3 15,-3-2 0-15,0 9 5 16,-7-10 0-16,-3 4 0 16,-4 0 1-16,-8 3 1 15,-2 0 0-15,-1-7-2 16,0 10 1-16,4-6-2 15,-7 6 0-15,7-3-2 16,0 3 0-16,3 3-3 0,0 3 1 16,1-3-1-16,-4 10 0 15,-1 6 0-15,1 3 0 16,-3-4 0-16,-1 8 0 16,0 8 1-16,0 1 0 15,1-7 0-15,3 6 1 16,-1 10-1-16,1 0 0 15,4 3 0-15,3 0 1 16,3 6-1-16,4-2 0 16,7-14-1-16,3 4 1 0,8-3-1 15,7 2 1-15,6-5-1 16,8-1 0-16,3-5 0 16,1-11 1-16,-1 4-1 15,0-3 1-15,-7 0-1 16,1 0 1-16,2-7-1 15,-2 1 1-15,2-10-1 16,12 0 1-16,-8-9-1 16,4 0 0-16,3-7 0 15,4-9 1-15,3-6 0 16,1-3 0-16,-4 5-1 16,-8-5 1-16,-2-10 0 15,-1-3 0-15,-7 1 0 16,-7-8 1-16,1 1-2 15,-15 6 1-15,-4-3-1 16,-3 0 1-16,-3 3 0 16,-8 7 1-16,-10 2-1 0,-4-6 0 15,-3 7 0-15,-7-7 1 16,-4 0-2-16,0 13 1 16,-3 13-4-16,-1-4 1 15,8 9-10-15,7 7 1 16,7 6-9-16,10 10 1 15</inkml:trace>
  <inkml:trace contextRef="#ctx0" brushRef="#br0" timeOffset="-2600.92">29199 3446 29 0,'-7'-6'14'0,"0"-4"-3"0,7 7 11 15,0-3-19-15,-3 3 0 16,-1-1 5-16,-3 1 0 15,0 0-8-15,-3-3 0 16,-5 0 7-16,1-4 0 16,-7 1-1-16,-4-4 0 0,1 1-2 15,-1 2 1-15,0 4-2 16,1 0 0-16,-5-4-2 16,5 4 1-16,-4 6-1 15,-1-3 1-15,1 3-1 16,-4 0 1-16,-3 0-1 15,0 3 0-15,0 3 0 16,6-6 1-16,-9 10-1 16,-5-1 0-16,1 7-1 15,3 6 1-15,0 3-1 16,-7 0 0-16,4 0 0 16,0 6 0-16,-1 7 0 15,1 3 0-15,3 3 0 16,4-3 1-16,0 2-1 15,10-2 1-15,0 6-1 16,1 3 0-16,-1-3 0 16,0 0 0-16,4 10 0 15,0-1 0-15,3-2 0 0,-6-1 1 16,6 10-1-16,0-19 1 16,8 3-1-16,-1 6 1 15,8 0 0-15,3-9 0 16,10 16-1-16,11-7 0 15,4 0 0-15,0-6 0 16,-4 0 0-16,4 0 1 16,-1-3-1-16,4-3 0 15,1-9 1-15,-1 5 0 0,4 1 0 16,-1-1 0-16,1 1 0 16,3-10 0-16,4-3 0 15,7-6 0-15,4-3 0 16,2 0 0-16,12-13 0 15,6 3 0-15,5-3-1 16,-8 0 1-16,7-3-1 16,0 0 1-16,-11 0 0 15,1 3 1-15,-8-3-1 16,4-6 0-16,0-3 1 16,0-7 0-16,0-3-1 15,4-3 1-15,6-19-2 16,1 1 1-16,-4-4 0 15,-4-6 0-15,1-1-1 16,-8-2 1-16,-3 6-1 16,-11 6 1-16,-6 1 0 15,-8-1 0-15,-7-3 0 16,-7 9 0-16,-7-9 0 0,-3-6 1 16,-4-3-1-16,-4-19 0 15,-6 0-1-15,-1-10 1 16,-3 1-1-16,0-7 0 15,-4 6 0-15,-3-9 0 16,-4 16 0-16,-3 16 0 16,0-1 0-16,-14 10 0 15,-11 0 0-15,-7 9 1 0,-14 6-1 16,-15 7 1-16,12 3-1 16,-8 3 1-16,8 3-2 15,6-3 0-15,4 0-3 16,11-3 0-16,13 10-10 15,8 15 1-15,7 15-13 16,-1 29 0-16</inkml:trace>
  <inkml:trace contextRef="#ctx0" brushRef="#br0" timeOffset="10475.16">30946 3016 16 0,'-4'-9'8'0,"1"3"-5"16,3 6 9-16,0-7-11 15,0-2 0-15,-4-1 2 16,4-2 1-16,-3 3-4 16,-1 2 1-16,1 1 4 15,-1 0 0-15,0-1 0 16,-3 1 0-16,0 3-1 15,4-3 1-15,-1 3-1 16,1 3 1-16,-1-7-3 16,4 7 1-16,0 0-2 15,4-3 1-15,-1 3-1 16,-3 0 0-16,7 0-1 0,-3 0 1 16,-1 10 0-16,1-1 1 15,-1 0 0-15,1 10 0 16,0 16 0-16,3-1 1 15,0 4 0-15,-4 6 0 16,1 0-1-16,-1-4 1 16,-3 4-1-16,4 13 1 15,-4-7-1-15,0 10 1 16,0 9-1-16,0 6 1 0,-4 3 0 16,1 7 0-16,-1 0-1 15,4-1 1-15,0 1 0 16,0-7 0-16,0-6-1 15,0-6 0-15,0-6 0 16,0 6 0-16,0-4 0 16,0-2 0-16,0 3-1 15,0-1 0-15,0 1 0 16,0-6 0-16,0 2-1 16,4 4 1-16,-4-26-1 15,0 1 1-15,0 3-1 16,0-7 0-16,0 4 0 15,-4 0 1-15,1-7-1 16,-1-3 1-16,1-6 0 16,-1-3 0-16,4-3 0 15,0-7 0-15,7 0 0 16,0-5 0-16,4-1-1 16,6-3 1-16,-3 0-2 0,1-3 1 15,-1 3 0-15,0 0 1 16,-4 3-2-16,1-3 1 15,0-3 0-15,3 9 0 16,0-9 0-16,0 6 0 16,14-3 0-16,11 3 0 15,0-6 0-15,3 0 0 16,7 0-1-16,4-1 1 16,4 4 0-16,-4 4 0 0,0-4 0 15,0 0 0-15,7 3-1 16,-4-3 1-16,7 3 0 15,15-3 0-15,10 0 0 16,15 0 0-16,-12-3 1 16,5-4 0-16,6-2-1 15,0 0 0-15,-14 6 0 16,-14 3 1-16,-10 0-1 16,-11 0 1-16,-11 0 0 15,-10 0 0-15,-7 0 0 16,-8 0 1-16,-3 0-1 15,-7 0 0-15,-3-10 0 16,0 4 1-16,-1 0-1 16,1-4 0-16,-1 4-1 15,-3 0 1-15,7 2-1 16,0 1 0-16,4 0-1 16,3 3 1-16,0 0 0 0,4-6 0 15,-8 6-1-15,1-3 1 16,-1-10 0-16,1 4 0 15,0 3 0-15,3-4 1 16,-4 4-1-16,-3 0 0 16,0 2 0-16,0 4 0 15,0 0 0-15,1-6 0 16,2 12 0-16,4-12 0 16,0 6-1-16,0-6 1 0,1 3 0 15,-1-3 1-15,0-1-1 16,-4-2 0-16,-3-4 1 15,-3 1 0-15,-4-7-1 16,-4 0 1-16,-3-6-1 16,-3-3 1-16,-4-10-1 15,0-3 1-15,3-28-1 16,4 7 0-16,7-23 0 16,3-18 0-16,8-4 0 15,3-6 0-15,4-15 0 16,-4-7 0-16,0 0 0 15,-3 19 0-15,-4-6 0 16,-7 12 0-16,-7-3 0 16,-11 13 0-16,-3 9 0 15,-4 6 0-15,4 10 0 16,3 12 0-16,8 0-1 16,3 10 1-16,7 9-1 0,7 3 0 15,3 4 0-15,1 8 0 16,3 1 0-16,0 9 0 15,-3 4 0-15,-1 5 1 16,-3 4 0-16,-7 3 0 16,-3-7 0-16,-8 4 1 15,-3 3-1-15,-4 3 0 16,-3 0 0-16,-10-3 1 16,-15 6-1-16,-11-3 0 0,-6 3 0 15,-18 3 0 1,-96 7 1-1,4 3 0-15,4-13-1 16,14-3 1-16,0-3-1 16,13-7 1-16,12-9-1 15,6 4 1-15,12 5-2 16,6 1 0-16,10 9-7 16,15 9 1-16,21-2-18 15,29 11 1-15</inkml:trace>
  <inkml:trace contextRef="#ctx0" brushRef="#br0" timeOffset="11287.52">31884 3885 30 0,'-14'6'15'0,"-14"-12"7"0,24 3-4 16,-3 3-16-16,0-3 0 16,4 3 0-16,-1 3 0 15,1 6-3-15,3-6 0 16,3 13 2-16,4-10 0 16,4 4-1-16,-4-4 0 15,0-3 0-15,0-6 0 0,0-3 2 16,0-4 1-16,0 4 0 15,-3-3 0-15,-1-1 1 16,-3-6 0-16,0-2-1 16,-3 8 1-16,-1-5-3 15,4 8 1-15,-4 14-2 16,1 2 1-16,-1-3-2 16,1 4 1-16,3 5 0 15,3-5 0-15,-3 2 0 16,0-2 0-16,0-1 0 15,0-6 0-15,0 0-4 16,-3-3 0-16,-1 0-11 16,1-3 0-16</inkml:trace>
  <inkml:trace contextRef="#ctx0" brushRef="#br0" timeOffset="12982.49">32025 3452 16 0,'7'-6'8'0,"7"-4"4"15,-7 4-6-15,0 3-6 16,1-3 1-16,-1-1-1 15,-4 4 1-15,1-3-1 0,-4 6 0 16,3-6 1-16,-3 0 1 16,0-4 0-16,0 4 0 15,0 3 2-15,0-7 0 16,0 4 1-16,0 0 1 16,0 3-2-16,-3 3 1 15,-1 3-1-15,-3 3 0 16,-4 0-1-16,1 4 0 15,-1-1-1-15,-3 4 1 0,0-4-1 16,0 4 0-16,3-4 0 16,-3 4 0-16,-3-4 0 15,3 0 0-15,-1 4 0 16,5 6 0-16,-4 6 0 16,-4 6 0-16,-3 7 0 15,0-4 0-15,-7 1-1 16,-1 2 1-16,1 4-1 15,3-13 0-15,-3 10 0 16,-4-3 0-16,1 8 0 16,-5-5 1-16,5 3-1 15,-5 3 1-15,5 6-1 16,2 0 0-16,-2 7 0 16,6-1 0-16,4-9 0 15,0-3 0-15,-1-6-1 16,1 2 1-16,0-2 0 15,7 0 0-15,3-4-1 0,4-12 0 16,0 0 0-16,4-3 0 16,3 6 0-16,3-6 1 15,1 0-1-15,3-1 0 16,0-2 0-16,0-3 0 16,0-1 0-16,0-6 1 15,7-9-1-15,4-6 1 16,10-10-1-16,4 3 1 15,3-6-1-15,7-3 1 16,-3-3-1-16,-3 3 0 0,-5 0 0 16,5 6 0-16,-1 0 0 15,0-9 1-15,0 3-1 16,-3-6 1-16,-4-4 0 16,-3-6 1-16,0-3-1 15,-4-3 0-15,4 13-1 16,-1-10 1-16,1 6-1 15,3-2 0-15,4 2 0 16,-4 0 0-16,0 7 0 16,1-7 1-16,-5-2-1 15,-3-1 0-15,1-3 0 16,-5 3 0-16,-3 4 0 16,-3 2 0-16,-4 1 0 15,-3 5 1-15,-1 1-1 16,-3 9 0-16,0 0 0 15,4-2 0-15,-1-1 0 16,1 3 0-16,3-3 0 0,0 0 0 16,-4 3 0-1,1-6 1-15,-4 6-2 16,-4 10 0-16,-6-1-5 0,-8 10 1 16,-14 10-14-16,-6 2 0 15,2 7-1-15,12-6 0 16</inkml:trace>
  <inkml:trace contextRef="#ctx0" brushRef="#br0" timeOffset="14364.26">32381 2787 38 0,'-17'-12'19'0,"10"-1"-18"0,3 13 33 16,1-3-34-16,-1 3 1 16,-3 0 0-1,0-6 0-15,0 6 0 16,-4 6 0-16,1-3 1 16,-1 7 0-16,1 2 1 15,-1-2 0-15,1 8 0 16,-5-5 1-16,-2 3-1 15,-8 2 0-15,-3-5-1 16,0 0 1-16,-4 12-2 16,0-3 1-16,0 9-2 15,4 7 1-15,0-1-1 16,3 13 1-16,1-6-1 16,6-6 0-16,0 6 0 15,1-7 1-15,-5 7 1 16,-6-6 0-16,0-7 0 15,0 7 1-15,0 6 0 16,-4 0 0-16,0-3-1 16,-3 9 1-16,3-6-2 0,-3 3 0 15,0 3 0-15,-1-3 0 16,4 6-1-16,1-3 0 16,3 0 0-16,6 1 1 15,1-7-1-15,-4 9 0 16,-3-12 0-16,-3 3 1 15,-5 6-1-15,4-6 1 16,1-13-1-16,-1 10 0 16,0 3 0-16,0 9 0 0,4-6-1 15,4 9 1-15,2 1 0 16,5-4 0-16,3 0 0 16,0 1 0-16,-1-4 0 15,-2-9 0-15,-1-7 0 16,1-2 1-16,-1 5-1 15,0-2 0-15,1-1 0 16,2-2 0-16,5-4 0 16,3-6 0-16,7 0 0 15,7-3 0-15,11 2 0 16,10-11 0-16,7-7 0 16,7-6 1-16,-3 6-1 15,11-6 0-15,2-7 1 16,-6-11 0-16,4-8-1 15,3 4 1-15,0-19-1 16,-1 4 1-16,5-1-1 16,-1 6 1-16,-10 1-1 0,4-1 0 15,-1 1-1-15,0 2 1 16,-6-11 0-16,-4 14 1 16,3-5-1-16,0-10 0 15,4-3 0-15,0 12 1 16,7-15-1-16,-7 0 1 15,-4 0-1-15,-3-3 1 16,0-4-1-16,3 4 0 16,4-1 0-16,-7-11 0 0,-4 11 0 15,0-5 0-15,4-10 0 16,0-3 0-16,0-10 0 16,3 4 0-16,0-4 0 15,-3 4 1-15,-4 6-1 16,-6 0 0-16,-5 9 0 15,-3-9 0-15,-3 9 0 16,-4 10 0-16,-7 9-1 16,0 3 1-16,0 3-1 15,-3 1 1-15,-1-7-3 16,-3 6 1-16,0 10-4 16,-7 3 1-16,-3 3-11 15,-11 9 1-15,-8 4-5 16,-6 9 0-16</inkml:trace>
  <inkml:trace contextRef="#ctx0" brushRef="#br0" timeOffset="31673.56">653 3499 10 0,'-14'-9'5'0,"6"2"-4"0,8 7 5 16,0 0-5-16,0 0 0 0,0-3 4 16,8-6 1-1,-5 3-5-15,4-1 0 0,-3 1 5 16,-4 6 1-16,0 0 1 16,7 3 0-16,-7 0-1 15,0 7 1-15,0 2-1 16,0-9 0-16,0 29-2 15,0-4 1-15,0 25-3 16,0-18 1-16,0 28-1 16,0-13 1-16,10 25-1 15,-10-12 0-15,11 31-1 16,-1-22 1-16,-2 35-1 16,-8-23 1-16,3 42-1 15,4-35 0-15,-7 34 0 16,0-34 1-16,0 22 0 15,0-35 0-15,0 19 0 16,4-21 1-16,3 5-1 0,-7-21 0 16,3-10-1-16,4-12 1 15,-7 6-1-15,0-10 0 16,0 1-1-16,0-10 0 16,0 3 0-16,0-6 0 15,7-3-1-15,-3-10 1 16,3 7 0-16,-4-4 0 15,4 1 0-15,4-1 1 16,0-9 0-16,-1 1 0 0,11-8 0 16,-3 4 1-16,21 0-1 15,-7 0 0-15,6 0-1 16,1 0 1-16,11-3-1 16,-15 3 0-16,32 0 0 15,-11 0 0-15,29 0-1 16,-18 0 1-16,25-19 0 15,-25 7 0-15,32-13-1 16,-25 6 1-16,31 3-1 16,-30 4 0-16,13-1 0 15,-21 4 1-15,7 3-1 16,-14 2 1-16,7 8-1 16,-11-1 1-16,-3 0 0 15,-14-3 0-15,21 0 0 16,-21 0 0-16,10-10 0 15,-6 1 0-15,6 9 0 0,-10 0 1 16,3-3-2-16,-3 0 1 16,3 6-1-16,-7 0 1 31,8 0-1-31,-4 0 0 16,-8-9 0-16,-2 0 1 15,-8 0-1-15,-4 2 0 16,5-2 0-16,-12 3 0 15,8-3 0-15,-4 3 0 16,11-7 0-16,-4 7 0 16,0 3 0-16,-3 0 0 0,-4-6 0 15,3-1 0-15,1 4 0 16,-7 0 1-16,10-3-1 16,-11 0 0-16,8-1 0 15,-4 4 1-15,4-12-1 16,-8 2 1-16,-3 4-1 15,-3-1 0-15,3-5 0 16,-4 2 0-16,4 0 0 16,-7 4 1-16,0-10 0 15,0 10 1-15,0-23-1 16,-7 11 1-16,-3-11-1 16,6 10 0-16,-13-41 0 15,6 20 0-15,1-36-1 16,2 23 0-16,5-38-1 15,3 28 0-15,0-50 0 0,0 19 0 16,0-32 0-16,0 32 0 16,3-41 0-16,-3 34 0 15,-3-15 1-15,-4 25 0 16,-4-3 0-16,1 25 0 16,-11-7 0-16,10 23 0 15,-14-7-1-15,11 19 1 16,-3-9 0-16,6 9 0 15,0-3-1-15,1 13 1 16,3-7-1-16,3 9 1 16,4-2-1-16,0 9 1 15,0 0-1-15,0 6 1 0,0 0 0 16,0 10 0-16,-7-7-1 16,4 7 1-16,-8 9 0 15,4 0 0-15,-21 6 0 16,14 3 1-16,-25 1-1 15,4-7 1-15,-18 3 0 16,10 0 0-16,-34 4-1 16,20-1 1-16,-45 4-1 15,24 2 0-15,-52 11 0 16,38-8 0-16,-56 26 0 16,39-12 0-16,-54 18 0 15,47-16 1-15,-36 23-1 16,36-16 0-16,-18 6-3 15,35-19 1-15,4 0-10 16,31-6 1-16,15-3-13 16,17-10 1-16,36 10-5 0,-4-3 0 15</inkml:trace>
  <inkml:trace contextRef="#ctx1" brushRef="#br0" timeOffset="14363.44">9585 5534 0,'0'0'16,"0"0"0,28-15-1,0 8 1,15-5-1,-11 6 1,-8-10 0,-3 3-1,-17 13 1,-1 0 0,1-3-1,-4 3 1,0 0-1,0 0 1,0 0 0,0 0-1,0 0 1,0 0 0,0 0-1,-4-6 1,4 6-1,-3-3 1,-1 0 0,4 3-16,-7 0 15,-3 3 1,10-3 0,0 0-1,0 0 1</inkml:trace>
  <inkml:trace contextRef="#ctx0" brushRef="#br0" timeOffset="32980.45">1933 4039 31 0,'4'0'15'0,"-8"0"-2"0,4 0 16 16,0 0-24-16,-7 0 1 15,4 3 2-15,-4 0 1 16,-4-3-11-16,4 0 1 16,3 3 7-16,-6-3 0 15,3 0-3-15,3 0 1 16,4 0-2-16,-7 0 1 0,7 0-3 16,0 0 1-16,0 0-1 15,0 3 0-15,0 16 1 16,-10 0 0-16,-1 6 0 15,-7 3 0-15,4 10 0 16,-10-1 1-16,2 4-1 16,1-3 1-16,4 2-2 15,3 1 1-15,3 0-1 16,0-3 0-16,4-4 0 16,-3-15 1-16,10-3-2 15,-7-4 1-15,7-2 0 16,0-1 1-16,7-3-1 15,-4 0 0-15,11 1 0 16,-3-1 0-16,0-6 0 16,-1 0 0-16,11-9 0 0,-3 2 0 15,3-15 0 1,0 0 1-16,0-6-1 0,-3 6 1 16,3-19-1-16,-3 10 0 15,7-13 0-15,-8 10 1 16,-10-13-1-16,4 9 0 15,-11-3 0-15,0 10 1 16,0 3-1-16,-7 9 0 16,-4 19 0-16,8 0 0 15,-11 9-1-15,3-2 1 16,-3 5-4-16,3-2 1 16,4 5-7-16,-3-5 1 0,-8-1-10 15,7-3 0-15</inkml:trace>
  <inkml:trace contextRef="#ctx0" brushRef="#br0" timeOffset="34271.37">2254 3590 23 0,'-10'-9'11'16,"3"9"1"-16,7 0 3 0,-4 0-13 15,4 0 1-15,-7 0 0 16,4 0 1-16,3 0-6 16,-8 0 1-16,5-7 2 15,3 4 1-15,0 3 0 16,0 0 1-16,0 3 1 15,0 1 1-15,-7-4 1 16,7 0 1-16,-11 3 1 16,4 0 0-16,-3-3-1 15,6 0 1-15,-14 12-3 16,8-8 0-16,-8 14-2 16,4-2 0-16,4 9-1 0,-1-6 0 15,-7 3-2-15,1 0 1 16,-4 3-1-16,3-3 1 15,-3 3-1-15,10-13 1 16,-10 20 0-16,3-10 1 16,-3 19-1-16,4-13 1 15,-8 16 0-15,7-16 0 16,-3 19-1-16,0-6 1 16,3 3-2-16,8-10 1 15,-12 13-1-15,12-9 1 0,-15-1-1 16,11-5 1-16,4-10-1 15,-8 0 0-15,0 3 0 16,4-6 0-16,4 9 0 16,-1-3 0-16,-7 3-1 15,1-9 1-15,3 25 0 16,7-16 0-16,-15 28 0 16,1-12 0-16,4-3 0 15,-5-10 0-15,1 17 0 16,4-11 1-16,6-9-1 15,0-3 0-15,1 7 0 16,-1-7 1-16,4 9-1 16,7-9 0-16,0 4 0 15,0-4 0-15,7-3-1 16,4-7 1-16,3-5 0 16,4-1 1-16,-1-12-1 0,-3 0 0 31,25-22 0-31,-11 9 1 15,1-9-1-15,-8 9 1 16,10-15-1-16,-9 6 0 16,16-16 0-16,-9 10 1 15,9-22-1-15,-6 12 0 16,7-16 0-16,-11 13 0 16,8-18 0-16,-8 15 0 15,11-3 0-15,-18 12 0 16,7-19 0-16,-7 17 1 0,7-23-2 15,-6 16 1-15,-5 3 0 16,4 3 0-16,-3-6 0 16,-7 10 0-16,10-17-1 15,-4 14 1-15,-3 8 0 16,4 1 0-16,-7 3-1 16,-1 6 0-16,-10 6 0 15,7 7 1-15,-14 2-4 16,7 4 1-16,-10 13-9 15,3-1 1-15,-4-6-10 16,8 3 0-16</inkml:trace>
  <inkml:trace contextRef="#ctx0" brushRef="#br0" timeOffset="35457.65">2314 3248 49 0,'-21'0'24'0,"0"10"-12"0,21-10 33 0,-11 9-41 15,-3 1 1-15,4-1 0 16,-1 0 1-16,-10 16-9 16,3-6 1-16,-3 16 5 15,7-13 0-15,-14 9-2 16,0-12 0-16,-4 15-1 15,11-12 1-15,-15 13-1 16,15-4 1-16,-18 7-1 16,15-13 1-16,-26 25-1 15,22-9 0-15,-11 12 0 16,7-9 1-16,-3 28-1 16,11-19 0-16,-5 13 0 15,8-16 0-15,-7 16 0 16,7-12 1-16,-7-1-1 0,6-12 0 15,-9 6 0-15,2-10 1 16,1 14-1-16,7-11 1 16,-11 17-1-16,8-16 0 15,-8 18 0-15,4-12 0 16,-8 25 0-16,8-12 0 16,-4 6 0-16,4-16 1 15,10 3-1-15,-3-12 1 16,11 6-1-16,3-6 1 15,3 0 0-15,4-10 0 16,0 0-1-16,4-6 1 0,3 4-1 16,3-14 0-16,-3 10 0 15,-3-3 0-15,6 10 0 16,-2-1 0-16,-8-3 0 16,3-3 1-16,4 0-2 15,-3-3 1-15,13-9 0 16,-6-4 0-16,10-15 0 15,0 0 0-15,29-26 0 16,-12 7 0-16,29-28 0 16,-17 9 0-16,10-6 0 15,-11 12 0-15,22-15 0 16,-18 12 1-16,14-12-1 16,-18 9 0-16,22-9 0 15,-22 12 1-15,4-16-1 16,-7 7 0-16,-7-6-1 0,-4 9 1 15,4-19 0-15,-4 16 0 16,0-10 0-16,0 13 0 16,-3-16-1-16,-4 16 1 15,4-6 0-15,-4 12 0 16,4-9 0-16,-4 13 0 16,1-17 0-16,-5 10 0 15,12-12 0-15,-15 6 1 16,7-22-1-16,-7 18 1 15,4-21-1-15,-8 19 0 0,5-4 0 16,-5 16 0-16,-6 0 0 16,-1 10 0-16,-2-4 0 15,-5 7 0-15,4-1 0 16,-7 1 1-16,0 3-1 16,-7 6 1-16,4-13 0 15,-8 4 0-15,0 0 0 16,-3 6 1-16,-10 6 0 15,6 0 1-15,-14 28-1 16,4 1 0-16,-39 18-2 16,18-3 0-16,-36 41-7 15,18-16 0-15,-25 22-11 16,22-25 1-16,3 3-7 16,14-12 1-16</inkml:trace>
  <inkml:trace contextRef="#ctx1" brushRef="#br0" timeOffset="18609.23">9864 6475 0,'0'0'16,"0"0"-1,0 0 1,0 0 0,0 0-1,0 0 1,0 0-1,0 0 1,0 0 0,0 0-1,-11-3 1,4 0 0,-4 0-1,8-1 1,-8 1-1,4 3 1,-3-3 0,-4 3-1,3 0 1,0 0 0,8-3-1,-4 3 1,0-3-16,3 0 15,-6 3 1,-1 0 0,-10-3-1,0 0 1,3 3 0,4-4-1,0 4 1,7-3-1,0 3 1,3-3 0,1 0-1,-4 3 1,0-3 0,0 3-1,-11 0 1,-3 3-1,7-3 1,7 0 0,0 0-1,3-3 1,4 0 0,-4 3-1,1 0 1,-4 0-16,-4-3 31,-3 3-31,0-4 16,4 4-1,6 0 1,4 0 0,0 0-1,0 0 1</inkml:trace>
  <inkml:trace contextRef="#ctx0" brushRef="#br0" timeOffset="37229.39">1478 5892 34 0,'-10'-16'17'0,"3"0"-12"0,7 13 22 16,0-6-24-16,0 3 1 16,-4-13 4-16,4 6 0 15,4-2-9-15,-4 2 1 16,7-3 7-16,-7 4 0 15,0 12-1-15,0 0 1 16,0 19-2-16,0-4 0 16,0 23-1-16,0-10 0 15,0 16-2-15,0-9 1 16,7 15-2-16,-4-16 0 0,4 13-1 16,-3-12 1-16,3-1 0 15,-7-9 0-15,3 7 0 16,4-7 0-16,-7 0 0 15,0 0 1-15,-7-6 0 16,4-4 0-16,3 1-1 16,-7-3 0-16,7-1 0 15,0-2 1-15,-4-14-1 16,4 4 0-16,11-12 0 16,-11 3 0-16,3-10-1 15,4 3 0-15,4-12 0 16,-4 3 0-16,4-4 0 15,-1 8 0-15,1 2 0 16,-1 3 0-16,8 0 0 0,-7 4 0 31,3 2-1-31,3 1 1 16,-6 6-1-16,-1 0 1 16,8 6 0-16,-7 0 0 15,-1 10 0-15,-3-4 0 16,4 19 0-16,0-6 1 15,-1 0-1-15,1-6 1 16,-1 9 0-16,8-3 0 16,3-13-1-16,-7-3 1 15,11-6 0-15,-4 0 0 16,0-12 0-16,-3 3 1 0,3-7-7 16,-10 6 0-16,-11 10-18 15,0 0 1-15</inkml:trace>
  <inkml:trace contextRef="#ctx1" brushRef="#br0" timeOffset="23669.29">11550 4045 0,'0'0'16,"3"-13"-1,-3 13 1,0 0 0,0 0-1</inkml:trace>
  <inkml:trace contextRef="#ctx1" brushRef="#br0" timeOffset="24480.46">11285 4173 0,'0'0'16,"0"0"-1,0 0 1,0 0 0,0 0-1,0 0 1,0 0 0,0 0-1,0 0 1,0 0-16,0 0 15,0 0 1,0 0 0,0 0-1,0 0 1,0 0 0,0 0-1,0 0 1,0 0-1,0 0 1,0 0 0,0 0-1,0 0 1,0 0 0,0 0-1,0 0 1,0 0-1,0 0 1,0 0 0,0 0-1,0 0 1,0 0 0,0 0-1,0 0 1,0 0-1,0 0-15,0 0 16,0 0 0,0 0-1,0 0 1,0 0 0,0 0-1,0 0 1,0 0-1,0-6 1,11-10 0,3 7-1,7-7 1,-21 16 0,0 0-1,0 0 1</inkml:trace>
  <inkml:trace contextRef="#ctx1" brushRef="#br0" timeOffset="25589.62">11391 3236 0,'0'0'15,"0"0"-15,0 0 16,0 0 0,0 0-16,0 0 15,21 12 1,-14-12-16,-7 0 16,0 0-16,0 0 15</inkml:trace>
  <inkml:trace contextRef="#ctx0" brushRef="#br0" timeOffset="44510.2">3433 4242 20 0,'-25'-6'10'0,"14"6"-10"15,11 0 10-15,0-16-10 0,0 4 0 16,-10 2 2-16,10 1 0 16,0 6 1-16,-7-3 0 15,0 2 4-15,3 1 0 16,-3 3 3-16,3 0 1 15,4 3 0-15,-7-3 0 16,7 10-2-16,0-7 1 16,7 3-3-16,-7 4 1 15,11-1-3-15,-7 4 1 16,10 18-1-16,0-12 1 16,14 9-1-16,-10-6 1 0,6 0-1 15,1-6 0-15,7-4 0 16,-11 1 0-16,7-4-1 15,-3-3 1-15,0-9-1 16,-4 0 1-16,-7-3-2 16,0 0 1-16,-14-7-2 15,3 4 1-15,-13-4-2 16,-1 4 1-16,1-10-2 16,-1 6 1-16,4-5-2 15,4 5 1-15,3-3 0 16,-7 4 0-16,14 2-1 15,-4 1 1-15,15 9-1 16,-4 0 0-16,3 6 0 16,1-3 1-16,3 7 0 0,-10-4 0 15,7 3 0-15,-4-2 0 16,3-14 0-16,-10 4 1 16,4-9-1-16,-8-1 1 15,4-15 0-15,-7 6 0 16,-7-12-1-16,4 12 0 15,-8-13 1-15,4 16 1 16,-10-12-2-16,3 9 0 16,-8-3 0-16,5 6 0 15,-1 0 0-15,4 4 0 16,0-1 0-16,3 3 0 16,-3 4-1-16,4 0 1 0,-1 2-7 15,-3 4 1-15,0 3-18 16,-4 0 0-16,4 13-5 15,-4-1 0-15</inkml:trace>
  <inkml:trace contextRef="#ctx0" brushRef="#br0" timeOffset="63891.68">1478 7632 23 0,'-17'-44'11'0,"-5"-9"-10"16,19 31 11-16,-8-6-12 15,4 3 1-15,-3-4 1 16,-8 4 0-16,-3 3 0 15,7 7 1-15,-4 2 1 16,11 7 1-16,14 3-1 16,14 3 0-16,29 0-1 15,20 3 1-15,29-6-4 16,28-7 1-16,3-5-1 16,22-7 1-16,0 0 0 15,3 0 0-15,4-10 0 16,-11 1 0-16,14-10 1 15,-14-9 1-15,1-13 0 0,9-6 0 16,5-12-1-16,6-26 1 16,0-18-1-16,1-13 0 15,-1-9-1-15,-17-23 0 16,-8 4 0-16,-10-6 1 16,-17-1 0-16,-26 1 1 15,-2 2 0-15,-26 7 1 16,-10 3 0-16,-18 19 0 0,-10-6-2 15,-11-13 1-15,-3 0-2 16,-4 3 0-16,-4-15-1 16,-3 5 1-16,0 4-2 15,-3 10 0-15,-8 2 1 16,-13 16 0-16,-12 10 0 16,-13 28 1-16,-11-4 0 15,-25 17 0-15,-10 12 0 16,-14 15 0-16,-25 4 0 15,10 9 0-15,-17 0-1 16,3 0 0-16,-3 7 0 16,21-4 1-16,-7 9-1 15,7-2 0-15,0 9-1 16,1 6 0-16,-12 10-2 16,-7 9 1-16,-27 18-2 15,-15 26 1-15,-28 25-3 16,-25 16 0-16,-14 28-6 15,7 15 1-15,11 1-5 0,42-25 1 16</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21-05-04T22:09:06.640"/>
    </inkml:context>
    <inkml:brush xml:id="br0">
      <inkml:brushProperty name="width" value="0.05292" units="cm"/>
      <inkml:brushProperty name="height" value="0.05292" units="cm"/>
      <inkml:brushProperty name="color" value="#FF0000"/>
    </inkml:brush>
    <inkml:context xml:id="ctx1">
      <inkml:inkSource xml:id="inkSrc23">
        <inkml:traceFormat>
          <inkml:channel name="X" type="integer" max="9600" units="cm"/>
          <inkml:channel name="Y" type="integer" max="7200" units="cm"/>
          <inkml:channel name="T" type="integer" max="2.14748E9" units="dev"/>
        </inkml:traceFormat>
        <inkml:channelProperties>
          <inkml:channelProperty channel="X" name="resolution" value="377.95276" units="1/cm"/>
          <inkml:channelProperty channel="Y" name="resolution" value="425.28058" units="1/cm"/>
          <inkml:channelProperty channel="T" name="resolution" value="1" units="1/dev"/>
        </inkml:channelProperties>
      </inkml:inkSource>
      <inkml:timestamp xml:id="ts1" timeString="2021-05-04T22:11:50.234"/>
    </inkml:context>
  </inkml:definitions>
  <inkml:trace contextRef="#ctx0" brushRef="#br0">15508 7676 13 0,'7'-3'6'0,"-17"-3"-5"0,6 6 7 16,-7 3-8-16,-6 3 1 16,-4 0 2-16,-11 1 1 15,-3-4-3-15,-8-3 0 16,1-3 2-16,-4-4 1 0,0-5 0 16,0-1 0-16,4-2-1 15,7 2 1-15,7 0-2 16,10 1 0-16,14 6-1 15,15 6 1-15,14 9-1 16,10 0 0-16,7 13-1 16,11 0 0-16,0 0 0 15,4-6 0-15,3-7 0 16,10 1 0-16,-6-4 0 16,-1 0 1-16,4 7-1 15,-3-13 1-15,-15 3 0 16,-10 0 1-16,-11-3-1 15,-17 3 0-15,-25 0-1 16,-18 7 1-16,-28 6-1 16,-14 5 0-16,-14 8 0 15,-1-1 0-15,-6-9 0 16,3-4 1-16,8 4-1 16,10-6 0-16,17-7 0 0,11 0 0 15,18 4 0-15,14-7 1 16,21 0-1-16,18 0 0 15,10 0 0-15,11 0 0 16,17 1-1-16,-3-11 1 16,11 7 0-16,6-3 0 15,-2-3 0-15,-15-4 0 16,-11 1 0-16,-14-3 1 16,-10-1-1-16,-11 0 1 0,-14 1-1 15,-18 2 1-15,-13 4-1 16,-8 3 0-16,-7 3 0 15,-10 3 0-15,-1 0-1 16,8 0 1-16,3 1 0 16,0-1 0-16,7 0 0 15,4-3 0-15,14 0 0 16,14 3 0-16,14-3-1 16,10 3 1-16,26 0 0 15,6 4 0-15,18-4 0 16,14 0 0-16,0-3 0 15,4 0 0-15,-4-3 0 16,-17-4 1-16,-15 1-1 16,-17 0 1-16,-22 0-1 15,-24 2 0-15,-17 4 0 16,-26 7 0-16,-10 2 0 0,-18 4 0 16,1-4-1-16,-12 1 1 15,5-4 0-15,6 3 0 16,15-3 0-16,17-2 0 15,17-1-1-15,19 3 1 16,20-3 0-16,18-3 0 16,11 3-1-16,21-6 1 15,7 0 0-15,11 0 0 16,3-3 0-16,-4-4 0 16,-6 1 0-16,-18-4 1 0,-15-2-1 15,-17-1 1-15,-21-3-1 16,-17 0 1-16,-12 4-1 15,-16 2 0-15,-12 4-1 16,-3 2 1-16,-7 7-1 16,7 7 1-16,10 2-1 15,12 7 1-15,13-1-1 16,18 1 0-16,21 0 0 16,21-4 1-16,11-5-1 15,21-4 0-15,10-10 1 16,26-5 0-16,-1-4 0 15,7 1 0-15,-10-1 0 16,-18 3 1-16,-21 4-1 16,-18 3 0-16,-28 2 0 15,-21 4 1-15,-32 4-2 16,-21 5 1-16,-10 4 0 16,-12-4 0-16,-6 4 0 0,3-4 0 15,11 0-1-15,18 1 1 16,17-4-3-16,21 0 0 15,25 1-4-15,21-1 0 16,29-3-2-16,20 0 0 16</inkml:trace>
  <inkml:trace contextRef="#ctx0" brushRef="#br0" timeOffset="3364.7">15558 6767 47 0,'-32'12'23'0,"25"-21"-7"0,7 9 23 16,0-10-37-16,0 1 1 16,3-10 3-16,1 3 1 15,6 4-8-15,-3-1 1 16,0-15 6-16,1 6 1 16,-1-3 0-16,-4 6 1 15,-3-12-2-15,0 3 1 16,4-16-1-16,-1 9 0 15,11-46-3-15,-3 18 1 16,21-62-3-16,-8 31 1 16,43-63-2-16,-17 44 0 0,38-56 0 15,-18 40 0-15,36-18 0 16,-28 37 0-16,38-6 0 16,-27 31 0-16,41 4 0 15,-35 24 0-15,29 20-1 16,-33 8 1-16,33 17 0 15,-29 2 0-15,15-5 0 16,-26 5 1-16,15-15-1 16,-25 6 1-16,18-21-1 15,-25 11 1-15,14 1-1 16,-21 9 0-16,7-9 0 16,-18 9 1-16,4 4-2 15,-10 2 1-15,-8 7-4 16,-7 3 0-16,-21 3-7 15,4 0 0-15,-29 3-15 0,8-3 1 16</inkml:trace>
  <inkml:trace contextRef="#ctx0" brushRef="#br0" timeOffset="3997.93">18115 3825 59 0,'-25'-3'29'0,"11"19"-17"0,14-13 37 16,0 3-45-16,0-6 0 16,7 10 2-16,0-7 0 15,8 16-7-15,-5-7 0 16,15 19 6-16,-4-5 0 15,21 27-1-15,-6-12 0 16,17 18-1-16,-15-15 0 16,33 16 0-16,-15-16 0 15,11-7-1-15,-17-9 0 0,10-2-1 16,-14-8 1-16,-8-2-1 16,-6-10 0-16,-18-3-2 15,-3 1 0-15,-22 8-4 16,1-2 0-16,-8 8-8 15,4-8 1-15,-4-4-14 16,4-3 0-16</inkml:trace>
  <inkml:trace contextRef="#ctx0" brushRef="#br0" timeOffset="4489.37">19255 3985 38 0,'17'-19'19'0,"-6"7"9"0,-8 2 15 15,1 4-34-15,-4 0 1 16,-4 0 5-16,1 2 1 16,-15 11-20-16,4-1 1 15,-32 16 12-15,11-6 1 0,-25 37-5 16,14-15 0 0,-3 9-3-16,10-10 0 0,21 4-1 15,4-13 1-15,28-12-2 16,-3 0 1-16,35-16-1 15,-7 3 0-15,3-6 0 16,-10 3 0-16,-4 0 1 16,-3 3 0-16,-11 19-1 15,-4-7 1-15,-17 17-1 16,4-13 1-16,-15 15-1 16,4-12 0-16,-4 9-5 15,4-12 0-15,0 0-11 16,3-3 1-16,1-16-12 15,-1 3 1-15</inkml:trace>
  <inkml:trace contextRef="#ctx0" brushRef="#br0" timeOffset="4730.92">19502 4032 69 0,'-11'3'34'0,"4"16"-23"0,7-16 53 15,0 13-62-15,0 0 0 16,11 6-1-16,-4 0 1 0,7 3-6 16,-4 3 0-16,8-3-5 15,-4-3 0-15,0 3-12 16,-3-6 0-16,-15 0-2 15,1-4 0-15</inkml:trace>
  <inkml:trace contextRef="#ctx0" brushRef="#br0" timeOffset="4899.13">19505 3785 76 0,'-28'-32'38'0,"7"26"-58"16,17 3 80-16,1 0-69 16,-1-7 0-16,15 10-30 0,-1 0 1 15</inkml:trace>
  <inkml:trace contextRef="#ctx0" brushRef="#br0" timeOffset="5542.27">19756 4042 77 0,'-4'0'38'0,"15"-3"-42"0,-11 3 63 16,7 6-59-16,0-3 1 0,0 13 0 16,0-1 1-16,0 4-3 15,0 0 1-15,-4 6 2 16,1-12 1-16,-4 2 1 15,0-5 1-15,4-4 0 16,-4-3 0-16,0-12 1 16,0 2 0-16,3-24-1 15,1 12 1 1,3-25-3 0,0 7 1-16,-4 5-2 15,1 7 1-15,-1 13-3 16,1 2 1-16,6 20-2 15,-3-1 0-15,8 7-1 16,-1-4 1-16,7 4-1 16,-7-3 1-16,11 5 1 15,-8-2 0-15,4-7 1 0,-3-2 0 16,0-4 0-16,-4 0 1 16,-7-6 0-16,0 0 0 15,-4-4-1-15,-3 4 1 16,4-6-2-16,0-1 1 15,10-2-1-15,-4-1 0 16,15-15-1-16,-7 6 0 16,17-9 0-16,-7 6 0 15,0 9 1-15,-7 4 0 16,-6 12 0-16,-1-7 0 16,-4 32 0-16,1-6 0 0,-1 19 0 15,-3-7 1-15,8 16-2 16,-5-9 1-16,25-7-3 15,-6-6 1-15,24-15-6 16,-15-1 1-16,5-25-13 16,-8 7 0-16,-7-7-9 15,-7 4 1 1</inkml:trace>
  <inkml:trace contextRef="#ctx0" brushRef="#br0" timeOffset="15299.28">17290 7899 22 0,'10'-7'11'0,"-10"-2"-5"16,-3 6 12-16,-8-3-15 15,-7-4 0-15,-6 1 1 16,-4-1 1-16,3 1-7 16,0 3 1-16,8-1 3 15,6 7 1-15,7 4-3 16,11 2 1-16,11 0-1 15,7 0 0-15,7-2 0 16,6-4 1-16,1-4 0 16,11-5 1-16,2-7 0 15,16 1 1-15,13 5-1 0,3 1 0 16,8 3-1-16,-4-1 1 16,-10 4-2-16,-11 3 1 15,-18 0-1-15,-17 3 1 16,-18 0-1-16,-28 1 0 15,-18-4 0-15,-28 0 1 16,-21 0-1-16,-11 3 1 16,-3-3-1-16,-7 6 0 0,3 3 0 15,4 4 1-15,17-1-1 16,15 1 0-16,10-4 1 16,10-2 1-16,8-4-1 15,18 0 0-15,6-6 0 16,18-7 1-16,25-2-1 15,24-1 1-15,18 4-2 16,11 3 0-16,24 2 0 16,4 8 0-16,0 5 0 15,-11 0 0-15,-13 4 0 16,-19-4 0-16,-13-2 0 16,-19-1 1-16,-13 0 0 15,-14-3 0-15,-25 0 0 16,-11 1 0-16,-17-4 0 15,-25 0 0-15,-4 3-1 16,-14-3 1-16,-3-3-1 16,-4-1 0-16,4 1 0 15,11 3 1-15,20 3-5 0,25 4 1 16,29 5-11-16,24 4 0 16</inkml:trace>
  <inkml:trace contextRef="#ctx0" brushRef="#br0" timeOffset="18646.66">17572 6105 11 0,'-7'9'5'0,"-4"-2"2"0,8-7 5 16,3 0-12-16,0 0 1 16,-4 3 0-16,4 0 1 15,0 3-2-15,0 4 0 16,-3 5 1-16,-4 7 1 16,-4 3-1-16,0 4 1 15,-6 11-1-15,-4 1 0 16,-4 3-1-16,-7-3 1 15,4 0-1-15,-4 2 1 0,4-11-1 16,3 2 1-16,4-2 0 16,3-1 0-16,8-3 0 15,6 0 0-15,4-2 0 16,0-5 0-16,4-2 0 16,-4-3 0-16,3-3 0 15,-3-4 0-15,-3-3-1 16,-1-3 1-16,1-3-1 15,-1-3 1-15,4 3-1 16,11-6 0-16,10 0-6 16,7-1 0-16,11 4-2 15,10 0 1-15</inkml:trace>
  <inkml:trace contextRef="#ctx0" brushRef="#br0" timeOffset="19127.18">17209 6591 9 0,'3'13'4'0,"-3"5"1"0,4-14 2 0,-1-1-7 16,-3 0 1-16,0 3 3 16,-3-6 0-16,-4 3-3 15,-8 4 0-15,1 5 2 16,-3 4 0-16,3 6 0 16,3 3 0-16,7-6-2 15,8-1 1-15,3 4 0 16,7-6 0-16,4-7 2 15,-1-5 0-15,5-1 0 16,-1-6 1-16,0-10 0 16,-3-6 0-16,-1 0-2 15,-3-3 1-15,0 4-3 16,1 2 0-16,6 0-1 16,10 4 0-16,15-1-1 15,-3 4 1-15,6 3-1 16,7 2 1-16,-3 4-2 15,-7 0 1-15,-7 0-6 16,-14 4 1-16,-18-1-5 0,-21 0 0 16</inkml:trace>
  <inkml:trace contextRef="#ctx0" brushRef="#br0" timeOffset="27581.69">18708 6553 27 0,'-4'-37'13'0,"-3"-4"-3"16,7 28 14-16,0-5-23 0,-3-7 1 15,-1-7-1-15,-3 10 1 16,-3 3-3-16,-8-6 1 16,-7 3 1-16,-3 0 0 15,-4 1-1-15,-10-1 1 16,-15 6 0-16,-10 6 0 15,4 4 0-15,-15 0 0 16,1-3 1-16,-15-1 0 16,-10-2-1-16,-8 2 1 15,-3 1-1-15,-10 3 0 0,-8 6-1 16,1 9 1-16,3 3-1 16,-4 4 1-16,-3 3-1 15,11-3 0-15,6 6 0 16,12 6 0-16,6 0 0 15,7 0 0-15,4 0 0 16,10 4 0-16,8 2 0 16,10 7 0-16,0 3 0 15,3 3 0-15,4 9 0 16,8 1 0-16,2 12 0 16,11 9 0-16,4 7 0 15,4-13 1-15,6 0-1 16,4 0 0-16,0 0 1 15,3 1 0-15,1 5 0 16,6 0 0-16,11 4 0 16,21-10 1-16,11 0 0 15,18-3 0-15,24 6-2 0,7-2 1 16,14-1-1 0,0-10 1-16,4-5-1 0,0-7 1 15,-7-12-1-15,3-13 1 16,-3-6 0-16,10-10 0 15,15-9 0-15,17-9 0 16,25-13 0-16,17-10 0 16,1-9-1-16,-50 10 1 0,81-29-1 15,-25 4 0-15,-6-7 0 16,-18-6 1-16,-15-9-1 16,-27 3 1-16,-11-1 0 15,-18 1 0-15,-17 9 0 16,-15 0 0-16,-17-6 0 15,-14-6 0-15,-22-10-1 16,-13 3 0-16,-11 1 0 16,-18-4 0-16,-10-12 0 15,-11-1 0-15,-14 17 0 16,-11 5 0-16,-10 13-1 16,-7 10 1-16,-29 12-1 15,-21 16 1-15,-27 6-1 16,-15 3 1-16,-14-6-1 15,-25 12 1-15,3-2 0 16,-6 2 0-16,21 4 0 16,14-1 0-16,28 1 0 0,7 9 0 15,15 13 0-15,20 5 0 16,8 36-1-16,14 18 1 16,13 9-1-16,12 13 1 15,13 22-2-15,18 7 1 16,15-7 0-16,10 3 0 15,6 6 0-15,5 4 0 16,3-10 0-16,3-3 0 16,4-9 0-16,4 2 1 15,13 4-1-15,15-9 1 16,11-10-1-16,20-13 1 0,25-12-1 16,15-6 1-1,20-19 0-15,25-13 0 0,21-18 0 16,22-10 0-16,7-12 0 15,3-20 0-15,3-18 0 16,1-15 1-16,10-20-1 16,4 4 0-16,-1-10 0 15,1-12 0-15,-4-4 0 16,-10 7 0-16,-14 3 0 16,-36 15 0-16,-18-2 0 15,-20-7 1-15,-29-9-2 16,-28 3 1-16,-32 0-2 15,-28 6 1-15,-35-9-2 16,-32 0 0-16,-35 2 0 16,-18 14 0-16,-25 18 0 15,-31 13 0-15,-22 16 0 16,-28 12 0-16,-21 6-1 16,4 10 1-16,-4 18-5 0,14 10 0 15,18 16-3-15,31 18 1 16</inkml:trace>
  <inkml:trace contextRef="#ctx0" brushRef="#br0" timeOffset="30282.67">17367 7961 14 0,'-17'-18'7'0,"6"14"-8"0,11 4 8 15,0 0-6-15,-3 0 0 0,-1 4 0 16,-3-8 1-16,-4-2-1 15,-6-3 0-15,-4-4 2 16,-8 1 1-16,-9 2-1 16,-1 1 1-16,-4 3-1 15,1 2 0-15,7 4-2 16,14 4 1-16,14-1-1 16,7 0 0-16,14-6 0 15,21-7 0-15,14-2 1 16,8-7 0-16,-1 6 0 15,4 1 0-15,0-1 0 16,-3-2 1-16,6-1-2 16,4 7 0-16,11 2-1 15,3 7 1-15,14 3-1 16,-7 4 0-16,8 2 0 16,-5 4 0-16,-10-1 0 15,-14 1 1-15,-17-4-1 16,-18-3 1-16,-22 1 0 0,-24-1 0 15,-21 3 0-15,-25 4 0 16,-11-4 0-16,-24 4 0 16,-11-1-1-16,-14-2 0 15,-7-4 0-15,-7 0 0 16,14-2 0-16,29-4 0 16,20 0 0-16,22-4 0 15,27-2 0-15,33 0 0 16,28-4 0-16,31 1 1 0,15-4-1 15,28 1 0-15,-7 3-1 16,0-4 1-16,-15 0 0 16,-13 1 0-16,-8-1 0 15,-20 1 1-15,-15 6 0 16,-17 2 1-16,-18 4-1 16,-25 0 1-16,-17 0-1 15,-29 0 1-15,-3 0-2 16,-18 0 1-16,1-3-1 15,-5-3 1-15,12 3 0 16,13 3 0-16,25-3-1 16,29 3 1-16,24 0-1 15,35 3 1-15,25-3-1 16,18-6 1-16,6 2-1 16,8 4 0-16,-11 4 0 15,-10-4 0-15,-11-4 0 16,-21 4 1-16,-18 4-1 0,-21-1 0 15,-35 0 0 1,-35 0 0-16,-36 0 0 0,-18-3 1 16,-17 0-4-16,7 0 1 15,21 3-11-15,39 7 1 16</inkml:trace>
  <inkml:trace contextRef="#ctx0" brushRef="#br0" timeOffset="42024.25">18708 5472 10 0,'46'-73'5'0,"63"-14"-13"16,-81 68 6-16,0-9 1 15,1 6 0-15</inkml:trace>
  <inkml:trace contextRef="#ctx0" brushRef="#br0" timeOffset="42609.17">18637 5136 13 0,'-109'3'6'0,"38"0"-4"16,57 0 13-16,0-3-15 15,4 4 0-15,6-1 3 16,4-3 1-16,11 0-4 0,6-7 1 16,11-2 2-16,18-10 0 15,25-6 0-15,28 3 0 16,24 0-1-16,36 7 1 16,21 2-1-16,17 10 0 15,8-7-1-15,-11 10 0 16,-7 0-1-16,-14 0 1 15,-39 0-1-15,-28-6 1 0,-25 3-1 16,-18 0 0-16,-20-3 0 16,-26 3 0-16,-31 3 1 15,-28 0 0-15,-39 0-1 16,-25 9 1-16,-14 13-1 16,-14 3 1-16,-18 3-1 15,-3 4 1-15,-11-1 0 16,-14-12 0-16,-10 0 0 15,-1-4 1 1,-20-24 0 0,80 3 1-16,85-4-2 15,67 1 1-15,71 2-1 16,63 4 0-16,46 3 0 16,18 0 0-16,-7 0-1 15,-22-3 0-15,-20-6 0 0,-22-7 1 16,-25-3-1-16,-27 0 0 15,-26 4 0-15,-31-1 1 16,-36 10-1-16,-34 9 0 16,-43 6 0-16,-46 10 0 15,-50 0 0-15,-41 0 0 16,-22 12-1-16,-7 7 1 16,28-4-7-16,32 1 0 15,50 6-5-15,42-10 1 16</inkml:trace>
  <inkml:trace contextRef="#ctx0" brushRef="#br0" timeOffset="79420.1">3143 9855 24 0,'-84'-34'12'0,"59"21"-11"0,25 13 12 0,7 0-13 15,11 0 0-15,13 7 0 16,19-1 0-16,-1 13-1 15,11 0 1-15,11 3-1 16,-4-1 1-16,24-2 0 16,-2-3 0-16,20-3 1 15,21-7 1-15,22-3 1 16,25-6 0-16,24-16 0 16,24-9 1-16,19-7-1 15,17-15 0-15,14 3 0 16,4 6 0-16,-18 7-1 15,3 2 0-15,-13 7-1 16,-1 3 0-16,-20 7 0 16,-8-4 0-16,-7 3 0 15,-7 4 0-15,-35-4-1 16,-7-6 1-16,-7 3 0 0,-18 4 0 16,-18 2-1-16,-10 0 1 15,-21 4-1-15,-25 6 1 16,-28 9-1-16,-46 7 0 15,-53 15-3-15,-89 19 1 16,-87 25-5-16,-99 13 1 16,-81 3-1-16,-64 12 1 15,-46 0-3-15,-10 13 1 16,17 0 0-16,11-9 0 0</inkml:trace>
  <inkml:trace contextRef="#ctx0" brushRef="#br0" timeOffset="92916.66">13769 9322 6 0,'-7'-6'3'0,"7"-19"-3"16,0 25 4-16,3-9-3 16,1-4 1-16,-1-6 4 15,1-3 0-15,0 7-7 16,-4-4 1-16,0 0 4 16,-8 0 0-16,-2-3-1 15,-8 3 1-15,-14 1-2 0,-6-4 0 16,-5-3 0-16,-13-4 0 15,-8 4 0-15,1 0 0 16,-1 6-1-16,-3 4 1 16,-7-1 0-16,7 7 0 15,-3-1-1-15,3 10 1 16,0 10-2-16,0 12 1 16,10 3-1-16,1 12 0 15,-1 7-1-15,-3 9 0 0,4 1-1 16,3 2 1-16,7-6 1 15,-3 4 0-15,-1 5-1 16,1 7 1-16,3 16 0 16,0 21 0-16,7-3-1 15,1 13 1-15,-1 16 0 16,4 3 0-16,6-1-1 16,5-5 1-16,6 9 0 15,4-7 0-15,3-6 0 16,8-6 0-16,3-6 0 15,0 6 0-15,10-6 0 16,4-7 0-16,4-12 0 16,10-3 0-16,15-3 0 15,6-7 1-15,7-2-1 16,15-4 0-16,3-6 0 16,4-10 1-16,3-9-1 0,0-9 1 15,0-10 0-15,7-9 0 16,-3-7 1-16,-4-6 0 15,-7-6-1-15,-3-9 1 16,-1-3-1-16,-3-7 1 16,0-3-2-16,4-13 1 15,7-9-1-15,-11-15 1 16,0-16 0-16,-7-35 0 16,-8-16 0-16,-13-21 1 15,-14-25-1-15,-11-7 0 16,-14-28 0-16,-10 3 0 0,-5 13-1 15,-2-13 0-15,-4 19 0 16,6 28 0-16,1 10 0 16,-3 21 0-16,-4 20-1 15,-11 21 0-15,-25 32-9 16,-41 40 0-16</inkml:trace>
  <inkml:trace contextRef="#ctx0" brushRef="#br0" timeOffset="98741.78">14372 11787 6 0,'4'-34'3'0,"24"-20"-3"0,-21 45 4 15,7-1-1-15,-7-5 1 16,0 2 4-16,-3 4 0 15,-4-1-10-15,-4 7 0 16,-3 0 7-16,0 3 0 16,-3-3 0-16,2 3 0 0,1-3-1 15,0 3 0-15,0-10 0 16,4 7 0-16,-1-6 0 16,4 3 0-16,0-1-2 15,0 1 0-15,0 0-1 16,0 6 1-16,0 0-1 15,-3 6 0-15,-1 0-1 16,-3 4 0-16,0-1 0 16,0-3 0-16,3 7 0 15,1-4 0-15,3 4-1 16,0 0 1-16,3 2 0 16,5 1 0-16,-1 0 0 15,3-1 1-15,1 1-1 16,-1 0 0-16,-3-4 0 15,0 4 0-15,-3-4 0 16,-4-2 1-16,-4 5-1 16,1-2 0-16,-1 0 0 15,1 2 0-15,-1-2 0 16,4-4 1-16,4 1-1 0,3-4 0 16,0 0 0-16,7-3 1 15,-3-3-1-15,-1 3 0 16,1-3 0-16,-1 0 1 15,1 7-1-15,-4-7 0 16,-3 6 0-16,-4 0 0 16,0 4 0-16,-4 2 0 15,1 1 0-15,-1-4 0 0,0-3 0 16,1 1 0-16,3 2 0 16,3-3 0-16,-3 1 0 15,4 2 0-15,0-3-1 16,3 1 1-16,-4 2 0 15,1 3 0-15,-1-2 0 16,-3 2 0-16,0 1 0 16,-3 0 0-16,-1-4 0 15,1 3 1-15,-1 1-2 16,1 0 1-16,-1-4 0 16,4 0 1-16,0-2-1 15,0-1 0-15,4-3 0 16,-4 0 0-16,3 3 0 15,1 4 1-15,-4-1-2 16,3 1 1-16,-3-4 0 16,0-3 1-16,4 0-1 15,-1 0 1-15,-3-3-1 0,4 0 1 16,3 0 0-16,0 0 0 16,0 0-1-16,0 4 1 15,4-1-1-15,-1 0 0 16,1 3 0-16,3 0 0 15,-4 1 0-15,4-4 1 16,1 0-1-16,-1 0 0 16,3-3 0-16,-3 0 0 15,1 0 0-15,-5 0 0 0,-3 3 0 16,4 0 0 0,-1 4-1-16,1 2 1 0,0 0 0 15,3 4 0-15,0-1 0 16,0 1 0-16,0-4 0 15,0-2 0-15,0-1 0 16,0-3 0-16,0-3 0 16,1 0 1-16,-1 0-1 15,3 0 0-15,1 0 0 16,7-3 0-16,3 3 0 16,0 0 0-16,4 0 0 15,0 0 0-15,6 0 0 16,5 3 0-16,3 0-1 15,-4 0 1-15,-3 0 0 16,0 1 0-16,-1-1 0 16,5 0 0-16,-1-3 0 15,-3 3 0-15,0 0 0 16,-4 0 1-16,-3 0-1 16,-1 1 0-16,1-8-1 0,3 4 1 15,4 0 0-15,4 4 0 16,-5-4 0-16,1 0 1 15,3 0-1-15,4 0 0 16,7 3 0-16,-7-3 0 16,0 0 0-16,-4 3 0 15,-3 0 0-15,-7 0 0 16,0 0-1-16,6 0 1 0,5 1 0 16,-4-1 0-16,-1 3 0 15,5-3 0-15,10 3 0 16,0 1 0-16,3 2 0 15,-3 0 0-15,3-2 0 16,1 2 0-16,3 1 0 16,-11-7 0-16,1 0 0 15,2 0 1-15,1 0-1 16,0 0 0-16,4 3-1 16,-4-2 1-16,0-1 0 15,7 3 0-15,3 0 0 16,1 1 0-16,6-4 0 15,8 0 0-15,3 0 0 16,4 0 0-16,6-3 0 16,-10-3 0-16,4 0 0 15,0-3 0-15,-4-1 0 16,-4 1 0-16,5 0 0 0,-1-1 0 16,3-2 0-1,1 0 0-15,7-4 0 0,0 1 0 16,10 2 0-16,-10 1 0 15,6-4 0-15,1 7 1 16,0 0-1-16,-11-4 0 16,7 1 0-16,-10-1 0 15,-4-2 0-15,4-4 0 16,3 1 0-16,-3-1 0 16,-4-3 0-16,11 0 0 0,-15 0 0 15,4 1 0-15,7 2 0 16,-3 3 0-16,-7 7-1 15,3 3 1-15,0 3 0 16,-10 3 0-16,-4 0 0 16,0 0 0-16,0 1 0 15,0-1 0-15,-4-3 0 16,-6 0 0-16,-8 0 0 16,0 0 0-16,-3-3 0 15,-3-1 1-15,-5 1-1 16,-6 0 0-16,-4 0 1 15,-6-3 0-15,-5-4 0 16,-3 10 1-16,0 0-1 16,-3-3 0-16,3 0-1 15,0-3 1-15,0-7-1 16,4-2 1-16,-4-11-1 16,-3-5 1-16,-8-7-1 0,-3-9 1 15,-3 0-1-15,-4-3 1 16,0-9-1-16,-1 12 0 15,1-10 0-15,0 1 1 16,0-4-2-16,4-6 1 16,3 7 0-16,0 12 0 15,3 6-1-15,4 6 1 16,-3 7-1-16,-4 6 1 0,3 7-1 16,-3 2 1-1,0 4-1-15,0 9 1 0,0 12-1 16,-3 10 1-16,3 3-1 15,-4 13 0-15,-3 6 0 16,4 0 1-16,3 6-1 16,3 6 1-16,8 4-1 15,3-1 1-15,4 4 0 16,3-6 0-16,0-7 0 16,-7 0 0-16,-3-12 0 15,-8-7 1-15,-6-3-1 16,-11-3 1-16,-8 0-1 15,1-3 1-15,-11-3-1 16,-10-3 1-16,3-1-1 16,1 1 0-16,-8-3 0 15,-7-4 1-15,-7 4-1 16,-4-4 0-16,-3-3 0 16,-10-3 0-16,-12 1 0 0,-13 2 1 15,-4 3-1-15,-17 4 0 16,-15-1-1-16,-6 4 1 15,-1 3 0 1,7-4 1-16,-10 1-2 0,11 0 1 16,3-4 0-16,3-2 0 15,-14-7 0-15,4 3 1 16,-10-6-1-16,-12 0 1 16,-2 0-1-16,-12 3 1 0,-20-3-1 15,3 3 1-15,3 4-1 16,1 8 1-16,20 10-1 15,1-3 0-15,14 0 0 16,3 3 0-16,11-6 0 16,-7-3 0-16,14-7 0 15,-4-6 0-15,0-3 0 16,-3-6 0-16,4-6 0 16,-11-4 1-1,-85-15-1 1,28 6 0-16,32 9 0 15,18 3 1-15,25 1-1 16,20-1 1-16,8 1-1 16,17-1 0-16,11 1 0 15,11-1 0-15,6 1 0 16,8-1 0-16,6 0 0 16,5 1 0-16,6-1 0 0,7 1 1 15,8-1-1-15,2 1 0 16,5-1 0-16,-1 7 1 15,4-10-1-15,4-9 0 16,3-3 0-16,0-13 0 16,3-9 0-16,1 0 1 15,3 0-1-15,0-7 0 16,3-2 0-16,5 8 1 16,-1 14-1-16,-4 5 0 0,1 4-1 15,-4 6 1 1,-7 0-1-16,-4 13 1 0,-3 6-1 15,-3 0 1-15,-1 0-1 16,-3 9 0-16,3 6 0 16,1 10 1-16,-1 7-1 15,4 2 1-15,0 16 0 16,4 6 0-16,-4 13-1 16,0-3 1-16,3 6 0 15,1 0 0-15,6-7 0 16,8 1 0-16,3-6 0 15,7-10 0-15,4-10 0 16,3-8 1-16,7-8-1 16,0-8 1-16,1-7-1 15,-1-9 1-15,4-3-1 16,7-7 0-16,-1 7 0 16,-2-3 1-16,3 2-1 15,7 4 0-15,7 0-1 16,3 3 1-16,-3 10-1 0,7-1 1 15,7 7 0-15,-3-1 0 16,6 1-1-16,11-3 1 16,8-1 0-16,6 4 0 15,4-10 0-15,17-3 0 16,4 0 0-16,18-6 0 16,10-3 0-16,11-4 0 15,7-5 0-15,10-4 0 0,8 3 0 16,-11 4 0-16,7 5 0 15,0 11 0-15,-18 5-1 16,11 0 1-16,3 10-2 16,1 0 1-16,10 0-1 15,14-7 1-15,14-2-1 16,15-4 0-16,-1-6 0 16,11-6 1-16,-4-13 0 15,4-12 1-15,-7 6-2 16,0-7 1-16,-14-2-6 15,-22-4 0-15,-20 4-5 16,-25-10 1-16</inkml:trace>
  <inkml:trace contextRef="#ctx0" brushRef="#br0" timeOffset="109236.6">20274 9153 12 0,'-3'-25'6'0,"10"-10"3"15,0 26 7-15,0 3-15 16,0-4 0-16,0 1 0 16,0 3 0-16,0 3-2 15,0 3 1-15,0 0 0 16,4 0 1-16,6 6-1 15,12 3 0-15,20 1 0 16,-14-4 0-16,32 10 0 16,7-1 0-16,-3 1 0 0,-18-4 0 15,21 7-1 1,-11 3 1-16,-10 0 0 16,-10 0 0-16,-19 0 0 0,-13-6 0 15,-11-1 0 1,-11-8 1-16,-3-4-1 0,0-3 0 15,4-6-6-15,10-1 1 16</inkml:trace>
  <inkml:trace contextRef="#ctx0" brushRef="#br0" timeOffset="109746.28">23015 9391 12 0,'-81'-28'6'0,"39"19"1"16,35 2 4-16,-7-2-10 15,-4 0 1-15,0-1 0 16,-3 4 0-16,-4 0-3 16,-3 6 1-16,-7 0 1 15,-4 6 0-15,4 3-1 16,0 1 1-16,10-4-1 16,14-3 0-16,15 0 1 15,28-3 0-15,24 0-1 16,32 3 1-16,11 1 0 0,14 2 0 15,-7 0 0-15,-7 4 0 16,-4 2 0-16,-18-3 0 16,-17-2-1-16,-10-1 1 15,-22 0 0-15,-17-3 0 16,-22 1 0-16,-14-4 0 16,-24-10 0-16,-11-6 1 15,3 1-1-15,-3-1 1 0,8-3-1 16,13 7 0-16,14 5-2 15,18 7 1-15,14 10-9 16,14 18 1-16</inkml:trace>
  <inkml:trace contextRef="#ctx0" brushRef="#br0" timeOffset="114535.16">17014 9840 10 0,'-10'-10'5'0,"-8"-2"2"16,18 6 5-16,4-1-11 15,3-2 1-15,0-7 1 16,0-3 1-16,0-3-5 16,0-3 1-16,0 3 3 15,-7 4 0-15,0-1-1 0,-3 0 1 16,-12 3 0-16,-6-3 1 16,-7-3 0-16,-4-3 0 15,-3-6-1-15,3 9 1 16,4 0 0-16,-4 0 0 15,1 0-2-15,2 0 0 16,1 0-1-16,0 7 0 16,-4 5-1-16,-3 10 1 15,-7 10-1-15,-8 2 0 0,-6 16 0 16,-11 10 0-16,-4 0 0 16,-3 12 0-16,7 6-1 15,7 1 1-15,4 2-1 16,10-2 1-16,7-4 0 15,11 7 0-15,14-1-1 16,7 1 1-16,7 9 0 16,10 3 0-16,11-3 0 15,15 0 0-15,9-16 0 16,5-3 0-16,13-3 0 16,8-12 1-16,3-10-1 15,7-9 1-15,7-7-1 16,-3-3 1-16,7-6-1 15,-4-9 1-15,0-13-1 16,7-9 0-16,-6-23 0 16,-8 1 1-16,-7-7-1 15,-4-9 1-15,-13 7-1 16,-11-10 1-16,-18-7-1 0,-18-5 1 16,-13 5-1-16,-22-2 0 15,-17 5 0-15,-15 14 0 16,-10 5 0-16,-10 1 0 15,-4 12-1-15,-11 13 1 16,-10 15-1-16,-8 13 1 16,-6 18 0-16,-11 26 0 15,-4 22-1-15,11 18 1 16,4 4-1-16,17 15 1 16,15 7-1-16,16 0 1 0,26 6-1 15,21-23 1-15,25-2-1 16,24-6 1-16,21-7-1 15,32-15 1-15,11-20 0 16,10-8 0-16,15-20 0 16,10-18 0-16,17-7 0 15,-10-21 1-15,-3-19-1 16,-4-26 1-16,-21-5-1 16,-22 5 1-16,-13-5-1 15,-25-7 0-15,-21-3 0 16,-29 9 0-16,-31 6 0 15,-18 4 0-15,-32 3 0 16,-28 13 0-16,-28 11-1 16,-21 11 1-16,-15 15-4 15,-9 22 0-15,27 25-7 16,28 41 0-16</inkml:trace>
  <inkml:trace contextRef="#ctx0" brushRef="#br0" timeOffset="116817.34">17166 10887 14 0,'-10'-3'7'0,"-1"-35"3"0,7 32-1 16,1-6-7-16,-4-1 1 15,-11-15 6 1,-3 0 0-16,-4-4-9 16,-6-2 0-16,-8 2 6 15,0 4 0-15,-3 6-1 16,3 0 1-16,-3 0-4 16,-1 3 0-16,-3 4-2 15,1-1 1-15,2 0-1 16,1 7 1-16,-8 0-1 15,-2 12 0-15,-5 0 0 16,-6 6 0-16,-1 7 0 16,-3 12 0-16,4 10-1 15,6 6 1-15,8 9 0 16,3 10 0-16,7 3 0 16,11-7 0-16,7 4-1 15,14 3 1-15,7-4 0 16,10 4 0-16,11 0 0 15,11 0 0-15,7 3-1 0,3-9 1 16,-3-7 0-16,0-9 1 16,3-7-1-16,4-8 0 15,3-7 0-15,11-4 1 16,22-14-1-16,2-17 1 16,26-12-1-16,-8-16 1 15,4-9 0-15,-4-10 0 16,-14-9-1-16,-17 0 1 15,-15-9-1-15,-13-10 1 0,-19-3-1 16,-20 0 0-16,-15 7 1 16,-17 8 0-16,-7 4 0 15,-15 10 1-15,-13 8-1 16,-11 20 0-16,-18 18 0 16,0 22 0-16,-14 10-2 15,4 22 0-15,-7 9-1 16,-1 22 1-16,15 12 0 15,11-9 0-15,13 0 0 16,18-3 0-16,18-3 0 16,14-3 1-16,24-7-1 15,29-2 0-15,21-10-2 16,24-10 0-16,19-2-6 16,13-20 0-16,18-12-3 15,-4-16 1-15</inkml:trace>
  <inkml:trace contextRef="#ctx0" brushRef="#br0" timeOffset="120525">13688 9639 18 0,'-28'-16'9'0,"-25"4"-3"0,39 6 10 15,-1-1-15-15,-2-2 1 16,3-4 0-16,-4-5 1 16,0-4-3-16,1-7 1 15,-4 7 2-15,3-9 0 16,-3-7-1-16,-7-9 0 0,-1-9 0 16,-6-1 1-16,3 1-2 15,-10 6 1-15,-14 6-1 16,-1 6 1-16,-10 13-1 15,-11 13 1-15,1 12-2 16,-8 9 1-16,-3 16-1 16,0 19 0-16,3 13 0 15,0 12 0-15,1 15-1 16,6 29 1-16,8 19-1 16,-1 12 1-16,8 38-1 15,3 0 1-15,14 12-1 16,10 7 1-16,15-19 0 15,21-3 0-15,18-10 0 16,10-15 0-16,14-13 0 16,22-13 1-16,14-2-1 15,20-10 1-15,-2-16-1 16,13-12 1-16,-3-10 0 0,-4-15 0 16,0-19 0-16,-13-16 1 15,-5-19 1-15,-3-18 0 16,1-29-1-16,-1-24 1 15,-7-26-1-15,3-41 0 16,5-24-2-16,-12-32 1 16,-10-22-1-16,-3-3 0 15,-15 3 0-15,-10 12 1 16,-11-9 0-16,-18 16 0 0,-6 3 1 16,-25 19 0-16,-18-3-1 15,-18 9 1-15,-17 6-2 16,3 19 1-16,-13 13-1 15,6 6 1-15,0 19-2 16,-3 31 1-16,-7 35-1 16,-18 49 1-16,-10 36-1 15,-22 55 1-15,-7 33-1 16,-3 43 1-16,10 15-1 16,11 23 1-16,21 0-1 15,22 2 1-15,24 4-1 16,21-12 1-16,28 8-1 15,22-18 1-15,24-12-1 16,21 12 0-16,22-16 0 16,17-12 0-16,18-22 1 15,17-23 0-15,1-24 0 16,10-44 0-16,-7-35 1 16,14-28 1-16,-7-31 0 0,14-38 0 15,-3-37-2-15,3-29 1 16,4-47-4-16,-4-34 1 15,-18-31-3-15,-10-14 1 16,-28 1 1-16,-32 19 0 16,-35-3 2-16,-32 27 0 15,-39 26 2-15,-35 16 1 16,-36 15-1-16,-24 16 1 16,-21 28-2-16,-29 19 0 0,11 19-1 15,4 31 0-15,3 28 0 16,14 57 0-16,-10 50 0 15,10 59 0-15,4 67 0 16,18 62 0-16,24 66-7 16,39 37 0-16,42 13-3 15,39-65 0-15</inkml:trace>
  <inkml:trace contextRef="#ctx0" brushRef="#br0" timeOffset="131259.93">17734 11985 12 0,'-14'-41'6'0,"0"22"6"0,14 13 7 15,-4-7-14-15,4 1 1 16,0 2 3-16,4 1 0 16,-1 3-11-16,1-1 0 15,0 1 10-15,-1 0 1 16,1 0-3-16,-4-4 1 15,-4 1-2-15,1-4 1 16,-5 1-1-16,-2-1 0 0,-1 1-3 16,1 2 1-16,3 4-2 15,0 0 0-15,3 6-2 16,4 3 1-16,0 3 0 16,4 7 0-16,-1-1-1 15,1-3 0-15,-1 10 1 16,1 3 0-16,-4 6 0 15,-4 1 1-15,1 2-1 16,-4-3 1-16,0 1-1 16,-4-1 1-16,4-3 0 15,0-3 0-15,0-3-1 16,3-4 1-16,1 1 0 16,3-7 1-16,10 1-1 15,4-4 1-15,11-3 0 16,7-3 0-16,3-3 0 15,4 3 0-15,7-6-1 16,7-1 0-16,3 1 0 16,8 0 0-16,3 0-1 0,14-1 1 15,4-2-1-15,17 0 0 16,7-4 0-16,11-3 1 16,0 1-1-16,7-1 1 15,-3 0-1-15,10 4 1 16,-14 2-1-16,-4 4 0 15,-7-3 0-15,-10 2 1 16,-7 1-1-16,-4 0 1 16,-3 0-1-16,-8-1 0 0,-10 1 0 15,4 0 0-15,-8-7 0 16,-3 4 1-16,-14-1-1 16,-7 1 0-16,-7 0 0 15,-11 2 0-15,0 1 0 16,-7 0 1-16,0 3-1 15,0 6 0-15,1-3 0 16,-5 0 1-16,4-3-1 16,0 6 0-16,0-6-1 15,1 0 1-15,-5 6 0 16,1-3 0-16,-4-3 0 16,0-1 1-16,-4 4-1 15,1 4 1-15,3-4 0 16,-7 0 0-16,0 0 0 15,3-7 0-15,-3-2 0 16,0-4 0-16,0-2-1 16,0-4 0-16,0-6 0 0,0 3 1 15,4-6-1-15,3-4 0 16,4-5 0-16,-1-1 0 16,1-3 0-16,-1 7 0 15,1 2 0-15,-4 1 0 16,0 9 0-16,-3 3 0 15,-8 7-1-15,-3 5 1 16,0 7 0-16,-4 7 0 16,1 2-1-16,3 0 1 0,0 4-1 15,3 3 1-15,8-1 0 16,3 4 0-16,0 0-1 16,3 6 1-16,1-6 0 15,0 3 0-15,-1 6-1 16,-6 7 1-16,-1-1 0 15,-6 1 0-15,-1-7 0 16,1 0 1-16,-1 0-1 16,1-9 0-16,-1 0 0 15,4-3 0-15,0-1 0 16,4-5 1-16,3-1-1 16,0-3 0-16,0-3 0 15,-4 1 1-15,-3-4-1 16,-3 0 0-16,-8-4 0 15,-10-8 1-15,-7 9-1 16,-4-4 1-16,-3 4-1 16,3 3 0-16,-3-3 0 0,-1 6 1 15,1 0-2-15,10-3 1 16,1 4 0-16,-1 2 0 16,0 3 0-16,-10 1 0 15,-11 5-1-15,-10 7 1 16,-8-6 0-16,-20-3 1 15,-5-7-1-15,-13 0 1 16,0 0-1-16,0-2 0 16,-4-8 0-16,14 1 1 15,0-6-1-15,-3-1 1 16,7 4-1-16,7 0 0 0,-11 3 0 16,4 3 1-16,-11 3-1 15,-7 3 0-15,11 7-1 16,-7-1 1-16,17 1 0 15,11-4 0-15,14-6-1 16,10 0 1-16,8 1 0 16,7-1 1-16,7-3-1 15,3 0 0-15,7-3 0 16,-3 3 0-16,3 3-1 16,-3 0 1-16,0 3 0 15,-4 7 0-15,1 2-1 16,3 1 1-16,3-3 0 15,4-1 0-15,3-2 0 16,4-7 0-16,7-3 0 16,7-7 0-16,7-8 0 15,4-7 1-15,3-13-1 0,-3-2 0 16,-4 2 0-16,-3-9 1 16,-8 0-1-16,-6-3 0 15,-8 13 0-15,-3-1 1 16,-7 4-1-16,-1 3 1 15,5 0-1-15,-1 6 0 16,4 3-1-16,0 0 1 16,7 6 0-16,3 4 0 0,4 3-1 15,0 6 0-15,7 6 0 16,4 7 0-16,0 2 0 16,-4 17 1-16,-7 8-1 15,-4 1 1-15,-3 12-1 16,0 1 1-16,-4-4 0 15,1-6 0-15,3-7 0 16,3-2 0-16,4-7 0 16,7-6 0-16,4-6 0 15,10-4 1-15,4-5-1 16,7-11 0-16,-1-2 0 16,12 0 0-16,6-7 0 15,0 1 0-15,-10 2 0 16,-4 4 0-16,-6 0-1 15,-1 6 1-15,-3 3 0 16,-1 0 0-16,1 3-1 16,3 1 1-16,11 2-1 0,-11-3 1 15,36-3-1 1,17 1 1-16,21-8-1 0,15-5 0 16,17-3 0-16,0-1 0 15,14 0 0-15,-7 4 1 16,-3 0 0-16,-1-1 0 15,-6 7 0-15,-8 3 0 16,-13 0 0-16,-1 0 0 16,-10 0-1-16,-8 0 1 15,1-6 0-15,0 0 0 16,-7-4-1-16,3-6 1 0,-7-2-1 16,-11 2 1-16,-13 0 0 15,-11-6 0-15,-22-3-3 16,-31-6 0-16,-21 0-2 15,-32 5 0-15,-10-2-5 16,-4 9 0-16,6 4-9 16,26 2 0-16</inkml:trace>
  <inkml:trace contextRef="#ctx1" brushRef="#br0">26522 18617 0,'0'0'0,"0"0"15,0 0 1</inkml:trace>
  <inkml:trace contextRef="#ctx0" brushRef="#br0" timeOffset="164889.67">20355 9893 24 0,'-17'-44'12'0,"17"19"-11"15,3 16 12-15,1-7-14 16,-1-6 1-16,4-6 1 15,0 0 0-15,0 3 1 0,-3 6 0 16,-1-3 2-16,-3 0 0 16,-3 3 1-16,-1 0 0 15,-3 0 0-15,0 1 0 16,-3-1-2-16,-1-6 1 31,-3-4-3-31,3 7 1 16,1 1-1-16,3 2 0 15,0 3 0-15,-4 3 1 16,1 1-1-16,-12 3 1 16,-2 5-1-16,-8 8 0 0,-14 2 0 15,-7 6 0-15,-3-9-1 16,3 7 0-16,-7 2 0 16,-4 7 0-16,8 3 0 15,-1 6 0-15,1-3 0 16,-4 23 1-16,0 8-1 15,4 7 1-15,6 6 0 16,8-10 0-16,14 7-1 16,10-3 1-16,15-13-1 15,17 0 1-15,14-3-1 16,14-6 1-16,18 3-1 16,4-13 1-16,6-6-1 15,11 0 1-15,0 4-1 16,-3-11 0-16,10 4 0 15,-7-6 1-15,1-3-1 16,-1-10 0-16,0-6 0 16,-7-10 1-16,-4-12 0 15,-13-6 0-15,-4-10 0 0,-4-12 1 16,-6-10-1-16,-8-12 0 16,-7-19 0-16,-7-1 0 15,-3-2-1-15,-11 0 1 16,-14 9-2-16,-11 4 1 15,-17 21-2-15,-29 19 1 16,-20 28-8-16,-36 26 0 16,-25 15-7-16,-31 22 1 15</inkml:trace>
  <inkml:trace contextRef="#ctx0" brushRef="#br0" timeOffset="167831.52">19149 10542 8 0,'-14'6'4'0,"-11"-6"0"0,21 0 4 0,1-3-6 15,3 3 0-15,-4-3 0 16,4 3 0-16,0-6-3 15,-3 3 1-15,3 0 2 16,-4-1 0-16,4-2 0 16,0 0 0-16,-3-3 0 15,-4 2 0-15,0-2 1 16,0 3 0-16,-4-1-1 16,0 1 0-16,1-3 0 15,-1 2 1-15,4-5-1 16,-3 2 1-16,3-2-2 15,0 2 1-15,0-2-1 16,-1-1 1-16,1 4-1 16,0-4 0-16,0 4 0 15,-7 3 0-15,-7-4-1 16,-7 7 1-16,-4 3-1 16,-3 0 0-16,-1 3 0 0,-2 0 0 15,2-3 0 1,1 0 0-16,0-6 0 0,3 0 1 15,4 3-1-15,3-3 0 16,4-1 0-16,0 1 1 16,0-3-1-16,0-1 1 15,-8 1-1-15,-6 6 0 16,-4 3 0-16,-3 9 0 16,0 4-1-16,-1 2 1 15,-3 4 0-15,-3 3 0 16,3 0 0-16,7-3 0 0,4 0 0 15,3 6 1 1,-10 6 0 0,0 4 0-16,3 5 0 15,0 1 0-15,0 6 0 16,4 13 0-16,3 6 0 16,0-4 0-16,4-2-1 15,3-13 0-15,4 0 0 16,4 0 1-16,3-6 0 15,10-4 0-15,4 1-1 16,0-4 1-16,7 1-1 16,7 6 1-16,4-1-1 15,3 4 1-15,4-3-1 16,-1 3 0-16,5-3 0 16,-1 0 0-16,0-13 0 15,4 0 0-15,7-3 0 16,14-3 1-16,3 0-1 0,4-6 1 15,11-4-1-15,3-2 1 16,-4-1-1-16,-6 0 0 16,3 1 0-16,0-4 1 15,-14-3-1-15,-4-3 0 16,4-3 0-16,3-3 0 16,4-4 0-16,4 4 1 15,-1-3-1-15,4-10 0 0,4-6 0 16,-11-13 1-16,-7-6 0 15,-7-9 0-15,-11 3 0 16,-3-3 0-16,-11-4 0 16,-3 7 1-16,-8-3-1 15,-3-1 0-15,-3-2-1 16,-4-1 0-16,-4-8 0 16,4 8 0-16,0 1 0 15,-3-1 0-15,-1 7 0 16,1-3 0-16,-1 12 0 15,-14 3 0-15,-10 4 0 16,-11 3 0-16,-14-1-1 16,-17 4 1-16,-8 3 0 15,-13 3 0-15,6 0-1 16,4-6 0-16,7 0-2 16,14 2 1-16,10 4-7 15,19 1 0-15,13 14-4 16,0 7 0-16</inkml:trace>
  <inkml:trace contextRef="#ctx0" brushRef="#br0" timeOffset="170188.87">19710 10567 4 0,'77'16'2'0,"26"-7"5"16,-65-12 3-16,12-3-9 15,17-3 1-15,7-4 0 16,11-3 0-16,6-9-3 15,-2-9 1-15,2-13 1 16,-10-19 1-16,-7 0-4 16,-17-9 1-16,-18-4-1 0,-22-15 0 15,-27-3-1 1,-15 9 1-16,-28 4-2 0,-14 18 1 16,-14 16 1-16,-14 21 0 15</inkml:trace>
  <inkml:trace contextRef="#ctx0" brushRef="#br0" timeOffset="187798.94">5253 13882 3 0,'0'3'1'0,"7"-9"-1"0,4 6 2 0,10 0-3 16,10-3 1-16,8 3 0 15,11-4 1-15,6 4-1 16,4 0 1-16,0-3-1 16,0 3 1-16,0 3 1 15,0-3 0-15,0-3-1 16,-7-3 1-16,7 0 0 15,7-4 0-15,0 1-1 16,3-1 1-16,12 1-1 16,6 0 0-16,14-1 0 15,0 4 0-15,-3 6-1 16,10 0 1-16,-3 0 0 16,4 0 0-16,-4 3 0 15,-1-3 0-15,5 3 0 16,-4-3 0-16,10-6-1 15,0 0 1-15,8-1-1 16,-1 1 1-16,4 3-1 0,0 0 1 16,-3 0-1-16,6 6 0 15,-10 0 0-15,0 0 1 32,64 0-1-32,-8 0 1 15,-10-6 0-15,-4 0 0 16,4-6-1-16,10-7 1 15,1 0 0-15,3-9 0 16,7 3-1-16,0 4 1 0,-8 5-1 16,1-3 1-16,-10 4-1 15,-12-1 1-15,-13 1-1 16,-4 2 1-16,-10 4-1 16,-18 3 0-16,3 3 0 15,-14-10 0-15,8 7 0 16,3 3 0-16,-4 7 0 15,7-7 0-15,-6 6 0 16,17-3 1-16,-14-3-1 16,3 3 0-16,-3-6 0 15,7 0 1-15,3-3-1 16,-13 6 0-16,13-4 0 16,-6-2 0-16,13-6 0 15,-6 9 0-15,-11 6 0 16,3 0 0-16,-7-3 0 15,1 6 0-15,-1-3 0 16,-3 3 0-16,10 4 0 16,-3-4 0-16,11 0 0 0,-8 1 0 15,18-4 0-15,-10-3 1 16,10-6-1-16,-4 2 0 16,15-5 0-16,-4-7 0 15,11 4 0-15,3-1 0 16,4 7-1-16,13 0 1 15,1-1 0-15,-3 4 0 16,2 0 0-16,-13 0 0 16,-4 6 0-16,-10-3 0 15,0 3 0-15,-11 4 0 0,-7-4 0 16,-11 0 1-16,1 3-1 16,13-6 0-16,-13 3 0 15,13 0 1-15,-3-3-1 16,18 0 0-16,-8 0-1 15,8 0 1-15,21-6 0 16,0 6 0-16,3-6 0 16,21 3 0-16,-6 0 0 15,-8-4 1-15,15 1-1 16,-15 3 1-16,-10 0-1 16,3 0 0-16,-6 0 0 15,-5 3 0-15,-6 0-1 16,10-4 1-16,-3 4 0 15,3 0 0-15,18 0 0 16,4 4 0-16,6-4 0 16,15 0 1-16,-1 0-1 15,12 3 1-15,-8 0-1 0,-14 6 0 16,-18 23-6-16,-28 15 0 16</inkml:trace>
  <inkml:trace contextRef="#ctx0" brushRef="#br0" timeOffset="192318.67">13737 9216 10 0,'-7'-13'5'0,"4"-9"1"0,3 13 6 15,0-10-11-15,0-3 1 16,0 3 0-16,-4-3 1 16,-7-3-4-16,-10 0 1 15,-10-3 2-15,-5 3 0 16,-13 3-1-16,-15 0 0 0,-3 3 0 15,-14 10 0-15,0-4 0 16,3 1 1-16,-3-4-1 16,-3 3 0-16,3 4 0 15,-1 3 1-15,-2 3 0 16,-8 9 0-16,-7 3-1 16,-10 19 1-16,-8 10-2 15,1 15 1-15,0 10-1 16,-4 9 0-16,7 4-1 15,14-1 1-15,4 3-1 16,7 4 0-16,10 9 1 16,11 15 1-16,3 4-1 15,-3 25 1 1,-3 131 0 0,24-27 0-16,25-14 0 15,24-8 0-15,22-23-1 16,17-18 1-16,18-22-1 0,11-13 1 15,10-10-1-15,4-11 1 16,10-17-1-16,0-15 1 16,0-22-1-16,11-13 1 15,0-9-1-15,14-7 1 16,-4-15-1-16,11-6 1 16,-3-3-1-16,14-16 1 15,-8-26 0-15,11-18 0 16,-3-15-1-16,-36 18 1 0,43-50 0 15,-4-10 1-15,-14-12-1 16,-14 3 0-16,-4 7-1 16,-10-4 1-16,-18-19-1 15,-14 4 1-15,-11-10-1 16,-10-16 1-16,-14-18-1 16,-11 6 0-16,-10-22 0 15,-18 0 1-15,-18 13-1 16,-17-1 1-16,-11 7-1 15,-18 15 1-15,-3 20-1 16,-18 18 1-16,1 16-2 16,-15 12 1-16,-7 13-1 15,-10 9 0-15,-12 16-1 16,-9 16 1-16,-8 6-1 16,-14 12 1-16,-3 22-1 15,-4 13 1-15,7 7 0 16,-3 18 0-16,17 22 0 15,4 18 0-15,14 11 0 0,21 21 1 16,11 22-1-16,10 13 0 16,11 12 0-16,25 25 1 15,17-3 0-15,18 10 0 16,14 2-1-16,17-15 1 16,8-3 0-16,14-3 1 15,13-22-2-15,5-3 1 16,17-13 0-16,10-7 1 15,12-2-1-15,16-22 0 0,5-25-1 16,17-23 1-16,14-15 0 16,7-28 0-16,11-28 0 15,7-23 0-15,-8-18 0 16,-2-22 1-16,-12 0-1 16,-3-22 0-16,-17-19-2 15,-15-12 1-15,-21-17-1 16,-21-14 1-16,-17-11-1 15,-15-24 1-15,-14-6 0 16,-10 5 0-16,-18-18 1 16,-7 6 0-16,-11 1 0 15,-7-7 0-15,-10 18-2 16,-22 20 0-16,-31 18-3 16,-35 29 0-16,-47 46-2 15,-63 51 0-15</inkml:trace>
  <inkml:trace contextRef="#ctx0" brushRef="#br0" timeOffset="199764.18">11395 14854 13 0,'-46'-3'6'0,"4"12"0"0,34-3 6 16,1 7-12-16,0 6 1 16,4-4-2-16,-1 1 1 15,4-3 0-15,7 2 0 16,0-2 0-16,11-4 1 15,7-2 0-15,7-4 1 16,6-6 1-16,5-7 0 16,-1-5-1-16,7-7 1 15,4-4 0-15,0-2 0 0,-3 3-1 16,6 3 0-16,0 3-1 16,-3 7 0-16,-7 6-1 15,0-1 1-15,-18 1 0 16,-6 6 0-16,-12 0 1 15,-10-9 1-15,-10 2 0 16,-19 4 0-16,-2-6 0 16,-12-4 0-16,1 1-1 15,-8 2 0-15,-2-5-1 16,2 5 0-16,-10 7-1 16,-10 3 0-16,-1 6 0 15,4 7 0-15,0 6 0 16,18 0 0-16,10-1-1 15,18 1 0-15,10-6 0 16,15-1 1-16,10 1-1 16,10-7 0-16,15-3 1 15,7-9 0-15,3-3-1 0,1-1 1 16,3 1 0-16,3 2 0 16,1 1 0-16,-1 3 0 15,1 9 0-15,-12-6 0 16,-2 3 0-16,-11 1 1 15,-11-4-1-15,-18 3 0 16,-17 0-8-16,-11 3 0 16,-17 7-3-16,-18 9 1 0</inkml:trace>
  <inkml:trace contextRef="#ctx0" brushRef="#br0" timeOffset="200921.73">13589 15215 7 0,'-81'-29'3'0,"-25"29"8"16,71 0-5-16,-11 3-3 0,-21 10 1 16,-7-4 2-16,0-2 1 15,3 5-9-15,11-9 0 16,7 0 5-16,4-3 0 15,14 0-1-15,6-6 0 16,8 0-1-16,7 0 1 16,4-1 0-16,6 4 0 15,4-3 0-15,4 0 0 16,3-4 0-16,3 4 0 16,8 3-2-16,10-3 1 0,4-1-1 15,21 1 1-15,10 0-2 16,4-4 1-16,14-2 0 15,4-1 0-15,14 4 0 16,0-1 0-16,-1 1 0 16,1 3 0-16,0 3 0 15,3 3 0-15,8 0 0 16,-5 0 1-16,5 0-1 16,3 3 0-16,14 0 0 15,-4 0 0-15,4 0 0 16,0 0 1-16,4 4-1 15,-8-1 0-15,-10 0 0 16,-14 0 1-16,-15-2 0 16,-13-1 0-16,-11 0 1 15,-18-3 0-15,-13 0 0 16,-8-3 0-16,-4-4 0 16,-6 1 0-16,-4 3-1 0,0 0 1 31,-3-3-2-31,-4-1 0 15,0 7 0-15,0-3 0 16,-4 0 0-16,1 3 1 16,-1 0-1-16,0 0 0 15,4 3-5-15,0 0 1 16,8 0-7-16,6 1 0 16</inkml:trace>
  <inkml:trace contextRef="#ctx0" brushRef="#br0" timeOffset="203487.65">18962 9485 10 0,'-21'-9'5'0,"-22"0"-2"0,29 2 5 16,-7 1-6-16,-4 0 0 15,-3 3 0-15,3 0 1 16,-3-4-4-16,-4-2 1 16,1-1 2-16,-1 1 0 15,0 0-2-15,0 2 1 16,1 4-1-16,-1 6 1 0,-7 4-2 15,-7-1 1-15,-10 10 0 16,3 9 0-16,0 6 0 16,-7 0 0-16,-3 7 0 15,6-4 0-15,8 7-1 16,3-3 1-16,7 6 0 16,4 0 0-16,-1 3-1 15,8 0 1-15,0 3 0 16,3 6 0-16,4 4 0 15,7 9 0-15,7 6 0 16,7-3 1-16,7-3-1 16,7-12 0-16,7-1 0 15,8 1 1-15,13-7-1 16,7-3 1-16,1-13-1 16,6-5 1-16,8-7 0 15,6-7 0-15,1-9 0 16,6-6 0-16,1-12 0 0,0-7 0 15,-8-3 0-15,1-9 1 16,-1-7-1-16,-6-6 0 16,-8-6 0-16,-3-6 0 15,-4 5 0-15,-3 1 0 16,-10 0 0-16,-5-3 0 16,-9 3 0-16,-8-10 0 15,-11-3 0-15,-10-6 0 16,-7-3 0-16,-11 10 0 0,-6 2 0 15,-15 4 0-15,-4 2-1 16,4 7 1-16,-3 13-1 16,-4-4 1-16,-3 7-1 15,-1 6 0-15,-3 9 0 16,-3 7 0-16,-4 5-1 16,-4 1 1-16,4 6-1 15,0 7 1-15,0 5-1 16,7 7 0-16,0 7 0 15,-3 15 1-15,-1 6-1 16,8 12 0-16,3 7 1 16,3 4 0-16,12 5 0 15,9 3 0-15,12 10-1 16,13 0 1-16,15-6 0 16,17-19 0-16,14-3 0 15,11-1 0-15,18-8 0 16,6-11 0-16,5-8 0 15,6-7 1-15,0-9-1 0,11-10 0 16,-11-12 0-16,4-12 1 16,-4-1-1-16,-3-15 1 15,-1-10 0-15,-3-22 0 16,4-6-1-16,-14 0 0 16,-11-6 0-16,-11 6 1 15,-10-10-1-15,-11 4 0 16,-10-3 0-16,-8 6 0 15,-10 0 0-15,-14 3 0 0,-18 6 0 16,-6 3 0-16,-15 1 0 16,-11 2 0-16,-6 13-1 15,-1 7 1-15,-10 9-1 16,3 15 1-16,1 13-1 16,-1 16 0-16,-3 2 0 15,7 17 1-15,3 6-1 16,4 15 1-16,0 16 0 15,11 4 0-15,10-11-1 16,7 8 1-16,7 5 0 16,8-6 0-16,6 6-1 15,11 10 1-15,10-9-1 16,15-4 1-16,10-3 0 16,11 0 0-16,14-6 0 15,21-16 0-15,7-12-1 16,15-13 1-16,2-22-5 15,1-16 1-15,0-18-3 0,-18-22 0 16</inkml:trace>
  <inkml:trace contextRef="#ctx0" brushRef="#br0" timeOffset="206475.36">16655 15092 10 0,'21'-19'5'0,"0"26"-3"16,-17-4 6-16,3 3-6 15,0 7 0-15,0 2 0 16,3 4 0-16,4 6-3 16,8 0 1-16,2 4 1 15,8-8 1-15,7-5-1 0,3-6 1 16,4-4-1-16,7-6 0 16,10-3 0-16,8-13 0 15,14 0 0-15,-18 4 0 16,31-4 0-16,8-3 0 15,-7 7 0-15,7-1 0 16,-4 4-1-16,4 3 1 16,7 2 0-16,0 1 0 15,14 3-1-15,-4 0 0 16,15-3 0-16,14-3 0 16,-4-4 0-16,21-2 0 0,7-1 0 15,4-5 0-15,7-1 0 16,7 0 1-16,7 6-1 15,4 4 0-15,-4-7 0 16,7 4 0-16,-3 2 0 16,-8 7 0-16,-6 0 0 15,-1 3 0-15,-13 0 0 16,-11 3 0-16,-15 0 0 16,-3 0 1-16,-17 1-1 15,-22-4 0-15,-17 0 0 16,-18 3 0-16,-17-3-6 15,-19 6 0-15</inkml:trace>
  <inkml:trace contextRef="#ctx0" brushRef="#br0" timeOffset="208997.17">20570 10558 11 0,'-31'-13'5'0,"-12"13"-5"0,36-3 6 16,-3 3-6-16,3 0 1 0,0-3 0 15,0 3 1-15,0-3-1 16,3-7 1-16,-10 4 2 16,3-6 0-16,-6-1 0 15,-8 4 0-15,-14 2 0 16,-10 1 0-16,-8 6-2 16,-6 6 0-16,-8 4-2 15,8-1 1-15,3 1-1 16,0-4 0-16,3 3-1 15,4 1 1-15,4-1 0 16,3 4 0-16,0 2 1 16,-3 10 0-16,-7 1 1 15,-4 24 0-15,7 19 0 16,0 9 0-16,14 16-1 16,11 7 1-16,10 11-1 15,11-2 0-15,11-13-1 16,13-6 0-16,11-3 0 15,11-16 0-15,7 0 0 0,7-12 1 16,10-10-1-16,1-3 0 16,10-9 0-16,11-10 1 15,3-3-1-15,18-12 1 16,-7-20 0-16,6-8 0 16,1-17 1-16,-11-15 1 15,4-12-2-15,-14-23 1 0,-11-18 0 16,-14-7 1-16,-14-3-2 15,-18-6 0-15,-17 0-1 16,-18 13 1-16,-11 3-1 16,-10 15 1-16,-11 10-2 15,-14 6 1-15,-7 12 0 16,-7 10 0-16,-18 10-1 16,1 11 1-16,-15 17-1 15,-3 12 1-15,-11 10-1 16,-4 28 0-16,-6 24 0 15,3 42 0 1,-18 119 0 0,25-29 1-16,36-18-1 15,20-19 1-15,15-22-1 16,28-19 1-16,14-22 0 16,10-18 0-16,26-23 0 15,24-12 0-15,35-6-1 16,25-16 1-16,17-19 0 0,19-16 0 15,2-18 0-15,-9-19 0 16,-19-16-1-16,-13-19 0 16,-19-31-1-16,-27-19 0 15,-29-3 0-15,-28-12 1 16,-24 6 0-16,-26 12 0 16,-16 19 1-16,-19 25 1 15,-21 19 0-15,-28 10 0 16,-17 24-2-16,-4 19 1 15,-11 26-7-15,11 21 1 0,7 32-4 16,7 22 1 0</inkml:trace>
  <inkml:trace contextRef="#ctx0" brushRef="#br0" timeOffset="-212000.84">25379 9548 11 0,'-46'-25'5'0,"25"9"2"15,17 13 5-15,4-3-13 16,0 6 1-16,0 3 0 16,4 6 0-16,-1 4 0 0,1 6 0 15,3 0-1-15,4 9 1 16,3 3 0-16,10-6 1 16,12 0 0-16,2-3 0 15,19-6 0-15,13-10 0 16,4-12 0-16,11 0 1 15,0 0-1-15,-11-4 1 16,-7 16-2-16,-14 7 0 16,-11 12 1-16,-17 16 0 0,-11 3 1 15,-21 25 0-15,-18 22 0 16,-17 37 0-16,-4 16 0 16,-14 35 1-16,4 6-2 15,3 25 0-15,7 3 0 16,11 7 0-16,6 15 0 15,15-15 0-15,14-4-1 16,7-12 1-16,11-10 0 16,10-12 0-16,0-6-1 15,1-16 0-15,-1-10 0 16,0-9 1-16,-3 4-1 16,-8-4 1-16,-10-13-1 15,-3-2 1-15,-4 12-1 16,-4-3 0-16,-3-13 0 15,0-6 1-15,7-13-1 16,0-5 1-16,4-14 0 16,3-15 1-16,0-16 1 0,0-5 0 15,0-14 1-15,0-9 1 16,0-3 0-16,-7-9 1 16,0-1-1-16,-7-2 1 15,0-1-2-15,-4-3 0 16,-3 1-2-16,-3 2 1 15,-8 0-2-15,-3 7 0 16,-4 3-1-16,-3 0 0 16,-4-1 0-16,0 1 0 0,-7 0-1 15,-7-6 1-15,-3-1 0 16,-15 1 0-16,-3-4 0 16,-3 1 0-16,-1-4 0 15,0 0 0-15,8 3 0 16,10-2 0-16,14-1-1 15,7 0 0-15,11 1 0 16,10-4 0-16,8 0-1 16,6 0 1-16,4 0 0 15,4-3 0-15,6 0 0 16,5 0 1-16,2 0-1 16,4 0 1-16,11 0 0 15,10 0 0-15,22 0-1 16,10-6 1-16,21 3-1 15,18-4 0-15,14-2 0 16,7-4 0-16,-3-2-1 16,-4 2 1-16,-14-2 0 15,-25-1 0-15,-25 0 2 0,-17-6 0 16,-18 0 2-16,-24-3 0 16,-15-6 0-16,-6-7 0 15,-4-3 0-15,-1-9 1 16,5-3-2-16,6-19 0 15,8-13-2-15,6-15 0 16,4-16-2-16,7-19 1 16,11-22-1-16,0-15 1 15,-1-32-1-15,5 0 1 16,-8-34 0-16,-11-1 1 0,-6-33 0 16,-1 80 0-16,-17-115-1 15,0 15 1-15,-3 4 0 16,2 31 1-16,1 22-1 15,7 15 1-15,4 29 0 16,3 37 0-16,-4 7 0 16,8 18 1-16,-1 4-2 15,1 15 1-15,-1 19-1 16,1 3 0-16,-4 10 0 16,-4 15 0-16,1 0 0 15,-1 7 0-15,1 3-1 16,-1 9 0-16,-3 9 0 15,0 4 1-15,0 9-1 16,4 6 0-16,-1 7 0 16,0 9 0-16,4 3 0 15,0 3 0-15,4 7 0 16,3-1 1-16,0 1-1 16,-3-4 0-16,-1-2 1 0,-3-1 1 15,-7-3-2-15,-14 0 1 16,-21 0 0-16,-18 4 0 15,-21 2 0-15,-22 4 0 16,-17 2-1-16,0 1 1 16,-3 0 0-16,-1-7 0 15,11-6 0-15,11-6 0 0,18-6-1 16,9-4 1 0,19-6-2-16,7 4 0 0,10 2-3 15,11 4 1-15,3 2-4 16,7 7 1-16,8 7-6 15,6 8 0-15,22 13 1 16,31 16 0-16</inkml:trace>
  <inkml:trace contextRef="#ctx0" brushRef="#br0" timeOffset="-199960.48">12591 18266 7 0,'24'-13'3'0,"1"7"-1"0,-11 3 4 0,7-4-7 16,11 1 1-16,7-3 0 16,0 2 0-16,-1-2 0 15,-2 0 0-15,-4-1 0 16,-1 1 0-16,-10-4 1 16,-6 4 0-16,-12 3 0 15,-6 2 0-15,-19 4 0 16,-20 4 1-16,-7 2-1 15,-1 6 0-15,-13 1-1 16,-4-4 0-16,0 1 0 16,3 2 1-16,1-2-1 15,-1-1 0-15,11 1 0 0,11-4 0 16,10 0 0-16,15-3 0 16,17-3-1-16,17-6 1 15,15-7 0-15,21 1 0 16,14-4 0-16,3 1 0 15,12-7 1-15,-1 3 0 16,-11 0 0-16,-6 3 0 16,-8 1 0-16,-10 2 1 15,-4 1-1-15,-13 5 1 0,-12 7-1 16,-6 0 0-16,-11 7 0 16,-4-1 0-16,-3 3-1 15,-3 1 0-15,-4-1 0 16,-8 0 1-16,-9-5-1 15,-1 2 1-15,-7-3-2 16,0 3 1-16,-3-3 0 16,-7 0 0-16,3-3 0 15,3 0 0-15,8 0-1 16,10 4 1-16,8 2 0 16,3 0 0-16,7 0 0 15,7 7 0-15,3-10 0 16,15 0 0-16,3-3 1 15,0-3 0-15,7-9-1 16,11 2 1-16,3-2 0 16,4-4 0-16,-3 0 0 15,-5 4 0-15,-2 2-1 16,-12 4 1-16,-2 6-1 0,-1 0 0 16,-11 3 0-16,-10 7 1 15,-14 5-1-15,-14 4 0 16,-11-3 0-16,-3 9 1 15,0-9-1-15,-8-1 0 16,-3-2 0-16,4-1 0 16,3-5 0-16,11-1 0 15,7 0 0-15,10 0 0 16,11-2 0-16,17-1 0 0,19-3 0 16,9 0 0-16,12-7 0 15,10 1 0-15,0-3 0 16,0-1 0-16,-4 1-1 15,-6-1 1-15,-1 4 0 16,-17-3 0-16,-8-1 0 16,-6 1 1-16,-18-4-1 15,-11 4 0-15,-10 3 0 16,-18-1 0-16,-20 4 0 16,6 3 1-16,-7 0-1 15,-4 0 0-15,4-3 0 16,11 0 1-16,10 0-1 15,7 0 0-15,8 0-1 16,6-4 1-16,11 1 0 16,10 0 0-16,19-4-1 15,6 1 1-15,0-3 0 16,11-7 0-16,7 0 0 0,3 3 0 16,0 7 0-16,-3 6 0 15,-7-4 0-15,-7 4 0 16,-11 3 0-16,-7 3 0 15,-14 1 0-15,-18 5 0 16,-17 3 0-16,-11 4 1 16,-3 3-1-16,-11-3 0 15,-4 2-1-15,-3 1 1 16,-3 0 0-16,3-3 1 16,7-1-1-16,18 4 0 0,13-6 0 15,22-1 0-15,21-9 0 16,15-6 0-16,20-3 0 15,14-6 0-15,8-14-1 16,10 4 1-16,0-3 0 16,-14 0 1-16,-3 3-2 15,-15 7 1-15,-13 2 0 16,-15 7 0-16,-21 9 0 16,-25 10 0-16,-24 5 0 15,-18 7 1-15,-22 7-1 16,-16-1 0-16,-5 7 0 15,-10-13 0-15,18-6 0 16,21 3 0-16,14-4 0 16,21 1 0-16,14-3-4 15,25 0 0-15,21-4-2 16,14-9 0-16</inkml:trace>
  <inkml:trace contextRef="#ctx0" brushRef="#br0" timeOffset="-198789.84">13737 18209 6 0,'0'-6'3'0,"-10"-16"2"16,3 13-2-16,-4 2-3 16,-7-5 1-16,-10 5 0 15,0-2 1-15,0 6-2 16,3 6 0-16,4 3 1 16,7 4 0-16,10 2 0 15,15 7 0-15,17-6-1 0,11-1 0 16,7-6 0-16,10-2 0 15,8-8 0-15,-4-5 0 16,-8-3 0-16,8 2 0 16,-3-9 2-16,-4 4 0 15,-7-1-1-15,-8 10 1 16,-9-1 0-16,-15 11 0 16,-7 2-1-16,-14 3 1 15,-11 1-2-15,-3-4 1 0,-11 0-1 16,-10 0 0-16,-7-2 0 15,-4-4 0-15,3 0 0 16,1 0 0-16,10 6 0 16,7-6 0-16,11 0 0 15,11 0 1-15,6 0-1 16,11-6 0 0,42-4 0-1,1 1 0-15,-1 2 0 16,1-11 0-16,-1 2-1 15,-3 3 1-15,-4 7 0 16,-7 0 0-16,-6 3 0 16,-12 3 0-16,-10 6 0 15,-10 0 1-15,-18-3-1 16,-8 1 1-16,-16 5-1 16,-19 4 0-16,-3-1 0 15,-7 4 0-15,0 3-5 0,10 6 0 16</inkml:trace>
  <inkml:trace contextRef="#ctx0" brushRef="#br0" timeOffset="-189812.91">24575 16967 7 0,'0'-3'3'0,"7"-22"-2"0,0 16 3 15,0-4-3-15,0 4 0 16,0 3 1-16,0-1 1 16,0 4-1-16,0 0 0 15,0 3 3-15,0 0 1 16,-7 0 2-16,4-6 1 15,-1-1 1-15,1 1 0 16,-8 0-1-16,-3-3 0 16,0-1-1-16,0 1 0 0,0-1-3 15,0 4 1-15,0 0-3 16,7 0 0-16,-4-1-1 16,1 1 0-16,3 3-2 15,0-3 1-15,0 6-1 16,0-7 0-16,0 7 0 15,0 0 0-15,0 0 0 16,0-6 0-16,-4 3 0 16,4 3 0-16,-3-3 0 15,-1 0 0-15,4 3 0 16,0-4 0-16,0-2 0 16,4 0 0-16,3 0 0 15,0-1 0-15,0 1 0 16,0 0 0-16,-4 0 0 15,-3 6 1-15,0 0-1 16,0 0 1-16,-3 0 0 0,-1 0 0 16,1 0 0-16,-4 0 0 15,3 0 0-15,1 0 1 16,-1 0-1-16,4 0 0 16,0 0-1-16,0 0 0 15,7 0 1-15,0 0 0 16,0 3-1-16,-3 0 0 15,-1 3 0-15,1 4 0 16,-4 5 1-16,-4 4 0 16,-3 9 0-16,-3 7 0 0,-4 5 0 15,0 11 0-15,3 2 0 16,4 0 1-16,3-9-1 16,8 0 0-16,7-3-1 15,6-7 1-15,8-5 0 16,0-7 0-16,-1-10 1 15,4-9 0-15,4-6-1 16,0-9 1-16,0-7-1 16,3-6 1-16,-3-13-1 15,-4-9 1-15,-3-6-2 16,-4 9 0-16,-7-3 0 16,0 12 1-16,-7 7-2 15,-3 12 1-15,-1 10 0 16,-3 15 0-16,0 17 0 15,0 11 0-15,4 4 0 16,3 3 0-16,3-10 0 16,4-5 1-16,8-4 0 15,6-7 0-15,11-8 1 0,3-4 1 16,0-12 0-16,-3-10 0 16,-4-3 0-16,1-12 0 15,-5-7-1-15,-2 1 1 16,-5-10-3-16,-3 0 1 15,-6-4-1-15,-5 1 1 16,-6 13-1-16,-8 2 0 16,-3 7-2-16,-7 6 0 15,-4 6-6-15,-10 4 0 0,-7 6-12 16,-4 2 0-16,7 11-5 16,8-1 1-16</inkml:trace>
  <inkml:trace contextRef="#ctx0" brushRef="#br0" timeOffset="-187786.15">25982 15879 23 0,'0'-15'11'0,"4"11"-3"15,-4 4 7-15,3-6-13 16,1 0 1-16,-1 0 1 16,1-4 0-16,-1 4-5 15,1 0 0-15,-1-1 4 16,-3 7 0-16,4-3-1 15,3 3 0-15,-4 3 0 16,-3-3 0-16,4 0 0 16,-1 4 1-16,-3 2 0 0,0 0 1 31,0 10 0-15,0 3 0-16,4-1-1 0,0 4 1 15,-1 3-1-15,1 7 1 16,-1-4-1-16,-3 10 0 15,-3 9 1-15,-1 6 0 16,1 16 0-16,-5 9 0 16,5 1-1-16,-4-7 1 15,3 3 0-15,-3 4 1 16,0-4-2-16,0 16 0 16,4-3 0-16,-4-7 0 0,0 4-1 15,0-4 0-15,3-5 0 16,0-4 0-16,4 3-1 15,0-6 0 1,4-9 0-16,0-4 0 0,-4-6 1 16,3-3 0-16,1-12-1 15,-1-4 1-15,-3-12-1 16,0 0 0-16,0-7-3 16,0 1 1-16,0-13-9 15,0-16 0-15,4-15-14 16,3-16 1-16</inkml:trace>
  <inkml:trace contextRef="#ctx0" brushRef="#br0" timeOffset="-184993.5">26515 16403 7 0,'-4'-22'3'0,"11"6"-2"16,-3 13 4-16,-1-3-1 16,4-3 1-16,-3 2 2 15,-4 7 1-15,0 0-9 16,0 0 0-16,0 3 8 16,-4 1 0-16,1 2-2 15,-1 0 1-15,-3 7-1 16,4 2 0-16,-1 1-1 15,1 3 1-15,3 3-2 16,0 12 0-16,3-2 0 16,1 5 1-16,-1 10-1 0,4 10 0 15,-3 2 0-15,-1-2 1 16,1-1 0-16,-4 4 1 16,0-7 0-16,-4-3 0 15,1-9 1-15,-1-6 0 16,1-10-1-16,3-3 0 15,0-10-1-15,0-3 0 16,3-5-2-16,4-4 0 0,4-16-2 16,0-3 1-16,3-9-2 15,0-7 0-15,0-2 0 16,-3 2 0-16,-1 7 0 16,-3 0 0-16,0 3 0 15,0 3 0-15,0 6 0 16,-3 4 0-16,3 2 0 15,0 10 1-15,4 3-1 16,-1 7 1-16,1 2-1 16,-1 10 1-16,8 3 0 15,3 7 0-15,0-1-1 16,0 4 1-16,4-7 0 16,-4 3 0-1,0-3 0-15,-3-9 1 31,0-16-13-31,-1-6 1 16,1-6-7-16,0-7 0 16</inkml:trace>
  <inkml:trace contextRef="#ctx0" brushRef="#br0" timeOffset="-184690.77">27174 16751 53 0,'-31'-3'26'0,"24"3"-25"15,7 0 40-15,0 0-38 16,7 0 0-16,7-3 0 15,7-3 1-15,7-1-6 16,15-2 1-16,2-1 2 16,1 1 0-16,-3 3-6 15,-8 3 1-15,-10 3-12 16,-15 6 0-16,-27 10-1 16,-19-1 1-16</inkml:trace>
  <inkml:trace contextRef="#ctx0" brushRef="#br0" timeOffset="-184481.42">27227 17099 77 0,'-7'-9'38'0,"36"-26"-56"0,-19 26 84 15,4-7-67-15,4 0 0 16,3 1 0-16,0-7 1 15,4 9-2-15,-4 1 1 16,0 2-9-16,-7 4 1 16,-3 9-11-16,-8 3 0 0</inkml:trace>
  <inkml:trace contextRef="#ctx0" brushRef="#br0" timeOffset="-181990.34">27827 16500 16 0,'-21'3'8'0,"24"-12"5"16,1 3-9-16,-4 6-2 16,7-7 1-16,4 1 2 15,-1 0 0-15,1-4-6 16,3 1 1-16,0 6 5 15,-3-7 0-15,-4 4 0 16,0 0 0-16,-7 6 0 16,-4 0 1-16,-3 9 0 15,-7 1 0-15,0 2-1 16,0 4 1-16,0 6-3 16,0 3 1-16,-1 0-2 15,1-3 0-15,4 6-1 0,-1 7 0 16,1 2 0-16,3 7 0 15,-4-3 0-15,0 9 0 16,1 0 0-16,3 1 1 16,0-1 1-16,7 0 0 15,3-9 0-15,4-7 1 16,7-9-1-16,8-6 1 16,13-10-2-16,7-12 1 15,4-3-2-15,0-10 1 0,-4-2-2 16,-3-11 1-16,-7-2-1 15,-4-3 0-15,-10 2-1 16,-11 10 1-16,-11 0-1 16,-6 7 1-16,-15 5-1 15,-17 7 1-15,-4 12-1 16,-4 13 0-16,4 10 0 16,8 5 1-16,9-2-4 15,12-1 0-15,10-5-5 16,14-7 1-16,7-10-9 15,7-6 1-15,0-6-3 16,-3-6 1-16</inkml:trace>
  <inkml:trace contextRef="#ctx0" brushRef="#br0" timeOffset="-181598.98">28272 16199 23 0,'3'-3'11'0,"1"0"-1"0,-4 3 15 0,3 3-21 16,1 3 1-16,-1 7 2 16,1 3 0-16,-1 2-10 15,-3 7 1-15,0 7 5 16,0-1 1-16,0 0-3 15,0 1 1-15,-3-13-4 16,-1-4 0-16,1 1-10 16,3-10 1-16,-4 4-1 15,4-10 0-15</inkml:trace>
  <inkml:trace contextRef="#ctx0" brushRef="#br0" timeOffset="-181074.81">28501 16673 47 0,'-14'-16'23'0,"7"13"-26"0,7 0 47 0,0-4-40 16,0 1 0-16,3-3 1 15,8-7 1-15,7-3-9 16,3-6 1-16,3 0 5 16,5 3 0-16,2 6-3 15,1 7 1-15,-4 3-2 16,-7 12 1-16,-6 13 0 15,-15 9 0-15,-7 0 0 16,-11 10 1-16,-3 6 0 16,0 0 1-16,-8 0 0 15,-2 0 1-15,6-4 0 16,4-5 0-16,7-4-1 16,7 1 1-16,10-11-2 15,8 1 1-15,6-9-1 16,1 0 0-16,7-4-1 0,-1-3 1 15,5-3-1-15,2 0 1 16,-2-3-3-16,-1 0 1 16,-7-3-4-16,-3-3 0 15,-4 0-8-15,-4-4 0 16,-3-5-7-16,0-4 1 16</inkml:trace>
  <inkml:trace contextRef="#ctx0" brushRef="#br0" timeOffset="-180818.69">28900 16180 35 0,'-4'-22'17'0,"11"38"-15"16,-3-7 23-16,-8 10-24 15,1 6 0-15,-4 10 0 16,-1 3 1-16,1-1-3 16,0 4 1-16,4-3 0 15,3-10 1-15,0-3-5 16,3-3 0-16,-3-10-7 16,0-9 1-16</inkml:trace>
  <inkml:trace contextRef="#ctx0" brushRef="#br0" timeOffset="-180622.95">29203 16202 66 0,'-7'-6'33'0,"-4"31"-49"0,11-15 67 15,-3 2-51-15,-4 1 0 16,0 2 0-16,0 7 0 0,0 6-4 15,3 1 1-15,-3 2-14 16,0 4 1-16</inkml:trace>
  <inkml:trace contextRef="#ctx0" brushRef="#br0" timeOffset="-177396.82">24391 17886 16 0,'7'0'8'0,"14"-19"-4"15,-14 13 9-15,7-3-11 16,8 2 0-16,-1-2 0 16,11 0 1-16,10 2-4 15,0 1 0-15,4 0 2 16,7 3 1-16,3 3-2 15,1 3 0-15,-4 3 0 16,0 0 1-16,10 1-1 16,1-4 0-16,-4 0 0 15,-4-3 1-15,1 0-1 16,-1 0 1-16,-3 0-1 16,-11 0 0-16,-6 0 0 0,-8 0 0 15,-11 0 1-15,-10 3 0 16,-17 0 0-16,-8 3 1 15,-10 4 0-15,-7-1 1 16,-18-2 0-16,-4 5 0 16,-13-3-1-16,-8-2 0 15,-3 2-1-15,-7-3 1 16,0 1-1-16,-1-1 1 0,-2 3-1 16,-1 1 0-16,11-4 0 15,10 0 0-15,22 7-1 16,10-1 1-16,14-5-1 15,22-1 0-15,31-6 0 16,22-6 0-16,27 3 0 16,15-7 0-16,14-2 0 15,-4-1 0-15,4 1 0 16,-11 2 0-16,-14 1 0 16,-14 2 0-16,-10 4 0 15,-15 3 0-15,-17 0-1 16,-15 3 0-16,-24 4-9 15,-28 2 0-15</inkml:trace>
  <inkml:trace contextRef="#ctx0" brushRef="#br0" timeOffset="-171962.9">24888 18131 21 0,'-84'0'10'0,"10"-6"-9"0,56-1 10 16,-7 4-13-16,-3-3 1 15,0 0 0-15,3-4 0 0,1 7 2 16,-1 3 0-16,4 0 0 16,3 9 0-16,0 1 3 15,1 6 0-15,3-1 0 16,0 4 1-16,-4 0 0 15,4-3 1-15,7-1-3 16,3-2 1-16,8-1-2 16,10-5 1-16,11-7-2 15,17 0 1-15,14 3-2 16,11 0 1-16,18 3-1 16,14 7 1-16,10-1-1 15,4-6 1-15,7 1-1 16,-7-1 1-16,14 0-1 15,-11-6 0-15,-3 3 0 16,0-3 0-16,-4-3 0 16,11-6 1-16,-7-7 0 15,11-3 0-15,6 1 0 0,15-4 1 16,10 0 0-16,14-3 0 16,15-1-1-16,10-5 1 15,11 0-1-15,-4 3 1 16,-7-4-2-16,3 1 1 15,-20-7-1-15,-8-3 1 16,-21 1-1-16,-10 5 1 16,-15-2-1-16,-13-14 1 0,-15-5-1 15,-3-7 1-15,-15 1-1 16,-6-1 0-16,-8-3 0 16,-6 0 1-16,3-9-1 15,3-16 1-15,4 3 0 16,-10-3 0-16,-1 3 0 15,-7 4 1-15,-3-4-1 16,-10-3 1-16,-8 6 0 16,-11 10 0-16,-10 0-1 15,-14-4 0-15,-7 10-1 16,-21-3 1-16,-18-6-2 16,-17-10 1-16,-22 10-1 15,-14 2 1-15,-3-2-1 16,24 15 0-16,-53-6 0 15,4-3 1-15,11-3-1 16,17-7 1-16,7 20 0 16,8 2 0-16,-1 4-1 15,7 5 1-15,0 14 0 0,-10 9 0 16,-32 18 0-16,-21 16 0 16,-14 26-1-16,-25 15 1 15,-25 6 0-15,-10 4 0 16,-4-1-1-16,4 1 0 15,14-1-1-15,10-9 1 16,8-9-1-16,10-7 1 16,10-3-1-16,12 0 1 15,-5 1 0-15,15 2 1 0,-14 10 0 16,0 9 0-16,-4 10-1 16,0 2 1-16,7 10-1 15,8 13 1-15,9 9 0 16,23 6 0-16,2 4-1 15,18-4 1-15,18 10 0 16,14 6 0-16,18-6-1 16,14 9 0-16,10 10 0 15,14 5 1-15,11 1-1 16,14 0 0-16,11 3 0 16,3-3 1-16,11-10 0 15,10-9 0-15,15-9 0 16,17-13 1-16,18-22 0 15,35-22 0-15,32-12-1 16,38-22 1-16,43-16-2 16,43-16 0-16,6-3-6 15,14-6 0-15,-24-6-6 0,-32-4 1 16</inkml:trace>
  <inkml:trace contextRef="#ctx0" brushRef="#br0" timeOffset="-165656.68">16739 18281 18 0,'-7'0'9'0,"-7"0"0"15,11 3 10-15,-4 1-16 16,-4 2 1-16,-7-6 3 16,4 3 0-16,-3 0-8 15,6 0 0-15,4 0 5 0,14 1 1 16,18-1-3-16,14-3 1 16,20 0-2-16,16 0 1 15,13-7-2-15,14 1 1 16,0 0-1-16,1 0 0 15,-12-4 0-15,1 4 1 16,0-7 0-16,-7 4 1 16,-8 3-1-16,1-1 1 15,-4 7-1-15,-4-3 1 0,-3 0-1 16,-10 0 0-16,-1 0-1 16,-6 0 1-16,-4 3-1 15,-8-7 1-15,-6 1 0 16,-7 3 0-16,-11-3 1 15,-11 0 0-15,-10 2 0 16,-10 4 0-16,-8 4 0 16,-14-1 1-16,-14 0-2 15,-3 3 0-15,-11-3-1 16,-11 0 0-16,1 0 0 16,-1-3 1-16,-3-6-1 15,0 0 0-15,-4 0 0 16,-3-4 1-16,0 4-1 15,7 6 0-15,-1 3 0 16,5 3 0-16,6 1 0 16,15 2 0-16,10 4 0 15,11-1 1-15,17 4-2 0,14-4 1 16,15 1 0-16,14-7 0 16,10-6-1-16,11-3 1 15,14-9 0-15,7-4 0 16,7 0 0-16,11-6 0 15,-4-3 0-15,3 0 0 16,-6 3-1-16,-7 3 1 16,-8 7 0-16,-10 5 0 15,-11 7 0-15,-6 7 0 16,-8-1 0-16,-10 3 1 0,-8 4-1 16,-6-4 0-16,-11-6 0 15,-18 4 1-15,-10-4-1 16,-8 0 1-16,-17-3 0 15,-10 3 1-15,-15-3 0 16,-14 3 0-16,-3 4 0 16,3 2 1-16,0 0-2 15,8 4 0-15,6-1 0 16,11-2 0-16,14 2-1 16,14 1 1-16,14-10-2 15,18 0 0-15,14-3 1 16,14-6 0-16,18 0-1 15,18-1 1-15,2-2-1 16,19 6 0-16,7 0 0 16,-1 3 1-16,11 6-2 15,4-6 1-15,0 0-1 16,10 0 0-16,-7 0-1 16,-6-3 1-16,-1 3-1 0,-7-6 1 15,-14-1 1-15,-11 1 0 16,-17 3 1-16,-11 3 0 15,-10-3 0-15,-18 6 0 16,-18-3 1-16,-17 6 1 16,-18 0-1-16,-21 7 1 15,-14-4-1-15,-18 1 0 16,-17-4 0-16,-11 4 1 0,0-7-3 16,-1 0 1-16,5-6-6 15,10-4 0-15,11 4-11 16,10 6 1-16</inkml:trace>
  <inkml:trace contextRef="#ctx0" brushRef="#br0" timeOffset="-164200.83">18898 18190 13 0,'-38'7'6'0,"-8"-14"10"0,39 4-9 0,-4 0-4 16,0-3 0-16,4-4 3 16,0 1 1-16,0 3-8 15,4-1 0-15,6 1 5 16,4 3 1-16,7 3-2 16,11-3 0-16,10 0-1 15,8 0 0-15,17-4-1 16,3 1 1-16,8-6-1 15,10 2 1-15,7 1-1 16,-3-1 1-16,3 4-1 16,-3 3 0-16,-4 3 0 15,-4-3 0-15,1 0-1 16,0 3 1-16,-8 3-1 16,8-3 1-16,-4-3-1 15,-11-7 0-15,-6-2 0 0,-8-1 1 16,-6 1 1-16,-12 2 1 15,-13 7 0-15,-11 0 1 16,-11 3 0-16,-17 0 0 16,-18 9-1-16,-17 4 1 15,-15 6-4-15,-3 6 1 16,-10 0-1-16,-8 0 0 16,4-3 0-16,-4 0 1 15,-24 3-1 1,10-12 0-16,4-4 0 15,17-6 1-15,4 0-1 16,0 0 0-16,3 4 0 16,4-4 0-16,3 9 0 15,4 1 0-15,11 3-1 16,14-4 1-16,17-6-1 16,18 1 1-16,17-1 0 15,29-6 0-15,25 3-1 16,27 0 1-16,15-9-1 15,11-4 1-15,-1 1 0 16,0 0 0-16,-10-1 0 16,-7 1 0-16,-7 6-1 15,-8 3 1-15,-9-3 0 16,-12-1 0-16,-10 4 0 16,-7-3 1-16,-14 3-1 15,-8-3 1-15,-6-3-1 16,-15 0 1-16,-13-1-1 0,-18 1 1 15,-18 3-1-15,-18 0 1 16,-17 0-1-16,-25 0 0 16,-10 3-1-16,-22 3 0 15,-10 0-5-15,7 0 0 16,0 6-10-16,0 1 1 16</inkml:trace>
  <inkml:trace contextRef="#ctx0" brushRef="#br0" timeOffset="-62036.48">14093 16619 41 0,'-3'-25'20'0,"-4"25"-5"0,7-3 20 0,0-6-33 15,-4 9 1-15,-3-7 3 16,-3-2 0-16,-1-3-6 15,-3 2 0-15,-4 4 5 16,-6 0 1-16,-1-1-3 16,-3 4 1-16,-4 0-2 15,4 6 1-15,-4 7-3 16,0 5 1-16,-6 4-1 16,-8 0 0-16,0 12-1 15,3 16 1-15,1 22-1 16,3 22 1-16,1 13 0 15,9 9 0-15,12 9-1 16,13 3 1-16,8-18 0 16,6-7 0-16,11-3 0 15,11-12 1-15,7-3 0 0,0-10 0 16,0-3 0-16,-1-7 0 16,1-5 0-16,0-10 1 15,3-9-1-15,4-13 1 16,0-10-1-16,14-12 0 15,4-15 1-15,-1-19 0 16,8-7 0-16,10-18 1 16,-4-10 0-16,-6-25 1 15,-4-13-1-15,-11-12 0 16,-6-15 0-16,-15-7 0 0,-14 3-2 16,-14 3 1-16,-10 13-2 15,-11 9 1-15,-15 10-1 16,-13 6 0-16,-7 22 0 15,-11 9 0-15,-21 16-1 16,3 9 0-16,-3 22-1 16,-4 16 1-16,4 19-1 15,-7 19 0-15,-7 15 0 16,10 19 1-16,4 22-1 16,3 19 0-16,11 13 1 15,11 18 0-15,10 10-1 16,11 2 1-16,20-11 0 15,19 5 0-15,17-18 0 16,25-19 0-16,14-16 0 16,7-19 1-16,11-15 0 15,6-22 0-15,4-19 1 16,15-16 0-16,-12-22 0 16,1-21 0-16,-4-20 0 0,-3-12 1 15,-11-9-1-15,-3-13 1 16,-15-19-2-16,-10 4 1 15,-18-1-1-15,-17-12 1 16,-15-3 0-16,-17-1 1 16,-21 4-2-16,-8 13 1 15,-24-4-1-15,-3 9 0 0,-1 10 0 16,0 10 0-16,4 18-2 16,11 26 0-16,6 27 0 15,1 32 1-15,7 22-1 16,-4 31 0-16,7 38-1 15,3 19 0-15,5 22 0 16,6 15 1-16,11-3-1 16,7-12 0-16,14-4 0 15,10-21 1-15,15-23-2 16,7-18 1-16,17-25-3 16,15-29 1-16,17-24-6 15,25-29 0-15,-1-22-7 16,1-21 0-16</inkml:trace>
  <inkml:trace contextRef="#ctx0" brushRef="#br0" timeOffset="-59033.16">9800 17030 44 0,'-39'-28'22'0,"29"-19"-22"15,17 31 23-15,0 1-23 16,7-1 0-16,4 0 1 16,6-3 0-16,-10 1-1 15,8-1 1-15,-1 0 1 16,7 3 0-16,7 1 0 16,4-1 0-16,7-3 0 15,10-3 0-15,22 0 0 16,3-9 0-16,25-4-1 15,21 1 0-15,4 6 0 0,-1 9 0 16,-3 13-1-16,-7 18 1 16,-14 10-1-16,-14 12 1 15,-15 10-1-15,-13 3 1 16,-15 7 1-16,-10-1 0 16,-4-3 2-16,-10 0 0 15,-8 1 0-15,1-1 1 16,-4-9-1-16,4-1 0 15,3 1-2-15,4-6 1 0,10-7-2 16,7-9 0-16,4-10-1 16,11-9 1-16,10-6-1 15,0-4 1-15,0-5-2 16,-7-1 1-16,-7-9-5 16,-11 3 1-16,-14 0-9 15,-14 3 0-15,-10 7-6 16,-11 5 1-16</inkml:trace>
  <inkml:trace contextRef="#ctx0" brushRef="#br0" timeOffset="-58553.64">11292 17416 47 0,'-63'3'23'0,"56"-9"-28"0,14 3 37 15,7-7-31-15,11-6 1 16,6-2 2-16,15 2 1 16,-3 3-5-16,-1 1 1 15,-3 6 3-15,0 9 1 16,-4 6-1-16,-3 7 0 15,-4 3 0-15,0 3 1 16,0-7-2-16,1 1 0 0,2-10 0 16,1-6 1-16,10-9-1 15,8-10 0-15,-1-9-2 16,4-4 1-16,-7-2-2 16,-4-7 1-16,-10 4-3 15,-11 8 1-15,-10 14-2 16,-15 8 0-16,-17 7 0 15,-18 10 0-15,-3 5 1 16,0 4 0-16,-4 0 0 16,7 0 1-16,7 0 0 15,7-4 1-15,8-5-4 16,10-7 1-16,7-3-10 16,7-3 0-16,3-3-4 15,1 6 0-15</inkml:trace>
  <inkml:trace contextRef="#ctx0" brushRef="#br0" timeOffset="-57412.58">11698 17504 58 0,'-39'-3'29'0,"4"21"-44"0,28-15 56 15,0 4-41-15,0 2 0 16,0-3 0-16,0 1 1 0,7-4 0 16,3-6 1-1,8-7 0-15,7-9 0 0,6-2 0 16,4-1 1-16,4-4-1 16,0 1 1-16,-4 3 0 15,-3 4 0-15,-4 2 0 16,-3 7 0-16,-4 2 0 15,-4 1 0-15,-3 3-1 16,-7 3 1-16,7 0-2 16,-7 0 0-16,8-6-1 15,2-4 1-15,1-2 0 16,-1-4 0-16,4 0 0 16,-3-3 0-16,0 4 1 15,-8-4 1-15,-3 0 0 16,-7 0 0-16,-4 1 0 15,1 2 0-15,-8-3 0 16,4 0 0-16,-4 4-2 16,1-1 1-16,-4-3-1 0,-1 0 0 15,5-3-1-15,-4-6 1 16,3-6-2-16,0 8 1 16,4 1 0-16,4 3 0 15,3 0-1-15,0 4 0 16,3 2 0-16,1 3 0 15,3 4 0-15,0 3 0 16,0 6 0-16,7 6 0 16,3 0 0-16,4 7 0 0,0 12 0 15,8 6 1-15,-1 4-1 16,3 12 1-16,1 3-1 16,3-3 1-16,4 0 0 15,7 0 0-15,-7-6 0 16,-1-7 1-16,-2-5 0 15,-1-4 1-15,-3-10 0 16,-4-2 1-16,-4-4-1 16,-6-2 1-16,-8-1-1 15,-6 0 1-15,-8 0-2 16,-10 4 1-16,-11-1-1 16,-6-3 0-16,-1 13-1 15,0-3 1-15,-7 3-1 16,4-7 0-16,3-2 0 15,0-7 1-15,4 3-1 16,0-12 1-16,3-4-1 16,7 1 1-16,-7-3-1 0,1-1 1 15,-12 4-2-15,-2 5 1 16,-1 4-1-16,-4 0 1 16,8 7-1-16,7 2 0 15,6 4 0-15,15-4 0 16,14-6 0-16,11-9 0 15,10 0 0-15,11-1 0 16,7 1 0-16,3-3 1 16,4-4 0-16,7 1 0 0,7-4-1 15,3 0 1-15,1-3 0 16,6 1 0-16,-3-4-2 16,-7-3 0-16,-3 9-3 15,-11-3 1-15,-11 0-3 16,-10 0 1-16,-15-2-3 15,-13 2 1-15,-12 3 1 16,-20 3 0-16,-7 1 1 16,-4-4 1-16,-10 7 2 15,3-4 0-15,0-2 2 16,7-4 0-16,7-3-3 16,7-9 1-16,11-7-5 15,4 3 1-15,9 4-8 16,8 6 1-16</inkml:trace>
  <inkml:trace contextRef="#ctx0" brushRef="#br0" timeOffset="52242.73">19590 16760 22 0,'-32'-43'11'0,"21"5"-8"0,11 32 12 16,0-4-15-16,0-2 0 0,0-4 0 15,0-3 0-15,-3-6 0 16,-4-3 0-16,-7 0 0 16,-7-7 1-16,-15 4 2 15,-10-1 1-15,1 4-1 16,-12 0 1-16,-6 9 0 15,-4 4 0-15,0 2-1 16,-4 7 1-16,0-1-3 16,4 14 0-16,0 5-1 15,-7 10 1-15,0 13-1 16,-3 5 0-16,-5 8 0 16,1-5 0-16,7 11 0 15,21-14 0-15,-7 20-1 16,11 18 1-16,7-2 0 15,13-4 0-15,5-3 0 16,6 6 0-16,8-3-1 16,-5 7 1-16,12 12 0 0,-4 3 0 15,7-3-1-15,7 6 1 16,7-3 0-16,7 9 0 16,11-5 0-16,14-1 0 15,7-19 0-15,10-6 0 16,11-6 0-16,7-19 1 15,8-9-1-15,6-16 1 16,0-7-1-16,14-8 1 16,-6-4-1-16,-1-3 0 0,0-13 0 15,4-9 0 1,0 0 0-16,0-9 0 0,-7-7 0 16,-1-9 0-16,-6 10 0 15,-7-4 0-15,3-3 0 16,-7-3 1-16,-10 0-1 15,-8-9 0-15,-6-1 0 16,-4-12 0-16,-8-6 0 16,-6-10 1-16,-7-6-1 15,-11-12 0-15,-14-20 0 16,-14 7 0-16,-10 4 0 16,-22-4 0-16,-14 6 0 15,-11 3 1-15,-10 13 0 16,-3 19 0-16,-1 12 0 15,-14 10 1-15,11 6-1 16,-4 15 0-16,-3 7-1 16,-3 13 0-16,-5 6 0 15,-10 6 0-15,-3 9-1 0,-11 7 1 16,-3 12 0-16,-8 9 0 16,1 7 0-16,-1 10 0 15,11 12-1-15,0 6 1 16,14 28-1-16,22 10 1 15,17-1-1-15,17 11 1 16,15 8 0-16,17 1 0 16,18-4-1-16,18-6 1 15,7 4-1-15,6-10 1 0,12-1 0 16,10-21 0-16,7-6 0 16,10-3 0-16,15-7-1 15,3-12 1-15,7-13 0 16,4-13 0-16,18-8-1 15,-1-14 0-15,14-21 1 16,-3-16 0-16,11-6-1 16,-7-19 1-16,-8-19 0 15,1-3 0-15,-5-9 0 16,1 2 1-16,-14 4-1 16,-14-6 0-16,-11-7 0 15,-7-9 0-15,-14-3 0 16,-14 0 1-16,-18-10-1 15,-21-15 1-15,-17 3-1 16,-15 3 0-16,-24-4 0 16,-15 7 0-16,-10 4 0 15,-7 8 0-15,0 20 0 0,-11 15 0 16,-7 16 0-16,-7 18 0 16,-3 14-1-16,-18 27 1 15,-10 22 0-15,-12 23 0 16,-6 2-1-16,-4 16 1 15,4 4-1-15,39-17 1 16,-32 38 0-16,38-25 0 16,-6 29-1-16,24-7 0 15,22 9 0-15,20 4 1 0,25-4-1 16,32 10 1-16,25 6-1 16,35 4 1-16,32-1-1 15,25-15 1-15,27-13 0 16,15-13 0-16,-7-15-1 15,3-22 1-15,-17-13 0 16,-4-15 0-16,-14-13 0 16,-11-6 0-16,-6-16 0 15,-8-12 0-15,-7-19 0 16,0-16 1-16,4-12-2 16,0-17 1-16,0-30-1 15,-8-7 1-15,-16-3 0 16,-16-12 0-16,-27 3-1 15,-28-4 1-15,-29 23 0 16,-31-7 1-16,-22 7-1 16,-28 15 0-16,-14 16 0 15,-24 16 1-15,-19 21-2 0,-2 16 1 16,2 16 0-16,1 22 0 16,21 35-1-16,0 18 1 15,3 22-1-15,11 31 1 16,7 38-1-16,11 19 1 15,17 35-1-15,25-4 0 16,21-6 1-16,22-3 0 16,16-25-1-16,30-13 1 0,24-19 0 15,31-15 0-15,29-22 0 16,24-19 0-16,19-22-2 16,20-19 1-16,11-9 1 15,-7-16 0-15,0-18 0 16,-18-14 0-16,-3-5 0 15,-11-23 1-15,-14-24 0 16,-14-16 1-16,-18-4-4 16,-18-27 1-16,-20-17-1 15,-22 4 0-15,-31-12 0 16,-26 5 0-16,-27 13 0 16,-25 13 0-16,-21 19 2 15,-18 27 0-15,-25 20 0 16,-28 34 0-16,-24 31-2 15,-22 48 0-15,-13 43-5 16,-5 48 1-16</inkml:trace>
  <inkml:trace contextRef="#ctx0" brushRef="#br0" timeOffset="61566.06">18831 9501 7 0,'-7'-6'3'0,"-3"-10"-1"16,6 10 3-16,1 0-5 15,-1-1 0-15,-3 1 0 16,-4 3 1-16,1-3-1 16,-1 6 1-16,-3-13 0 15,0 7 0-15,-7 0 1 16,3-1 0-16,-6-2 0 16,-5 6 1-16,1 0-2 15,-4 3 1-15,-3 0-1 0,0 0 1 16,-4 0-2-16,0 0 1 15,-7 3-1-15,8 3 0 16,-1 0 1-16,3 10 0 16,-6 9 0-16,0 6 0 15,3 16-1-15,4 10 1 16,6 6-1-16,8 9 1 16,7-13-1-16,4 4 1 15,10-3-1-15,7-7 0 0,7-3 0 16,3-3 1-16,5-9-1 15,2 6 1-15,8-7 0 16,7-5 0-16,0-7-1 16,6-3 1-16,5-10-1 15,6-2 1-15,11-10-1 16,-3-7 1-16,6-15 0 16,4 0 0-16,-3-9-1 15,-7-7 1-15,-4-2-1 16,-11-1 1-16,-3-12 0 15,-14-10 0-15,-11-9-1 16,-11 0 1-16,-6 3-1 16,-4-3 0-16,-4 9 2 15,-3 0 0-15,-3 4-1 16,-1 5 1-16,-3 7-1 16,-7 3 1-16,-7 10-1 15,-4 9 0-15,-7 9-1 16,-10 16 0-16,-15 9 0 0,-6 13 0 15,-8 3 0-15,-7 13 0 16,1 15-1-16,13 10 1 16,0 16 0-16,4 2 0 15,11-3 0-15,3 4 0 16,11 6-1-16,3 3 1 16,7 3 0-16,8 0 1 15,6-9-1-15,4-1 0 16,3-2 0-16,11-13 0 0,14-7 0 15,15-5 1-15,16-13-1 16,19-13 1-16,17-15-1 16,28-13 1-16,4-12-1 15,14-13 1-15,-10-3-1 16,-4-1 1-16,-8-14-1 16,-9-11 1-16,-19-14-1 15,-13-7 1-15,-15-7-1 16,-14-6 0-16,-13-2 0 15,-12-20 1-15,-13 7-1 16,-8-1 1-16,-14 4-1 16,-6 3 0-16,-5 6 0 15,-10 7 1-15,-13 12-1 16,-12 12 0-16,-14 23-1 16,-13 15 1-16,-12 22 0 15,1 19 0-15,-11 9-1 16,10 16 1-16,12 10 0 0,10 18 0 15,10 13-1 1,11-6 1-16,10 5-1 0,19 1 1 16,13 12 0-16,14-5 0 15,15-5 0-15,10-8 0 16,11-13 0-16,13-6 0 16,19-13 0-16,6-9 1 15,19-16 0-15,9-10 0 16,19-11 0-16,6-14 0 0,8-18 1 15,-12-13 0-15,1-18-1 16,-7-7 0-16,-14-3 0 16,-18-3 0-16,-14-10-1 15,-14-9 1-15,-18 6-1 16,-14 1 1-16,-14 5-1 16,-18 14 1-16,-17 2-1 15,-18 0 0-15,-24 4-1 16,-26 15 1-16,-6 9 0 15,-11 10 0-15,0 16-1 16,4 21 0-16,-1 10 0 16,22 22 1-16,7 34-1 15,10 26 0-15,22 6 0 16,13 21 0-16,19 4 0 16,10-9 1-16,14-4 0 15,17-15 0-15,15-7 0 16,7-19 1-16,10-27 1 15,25-26 0-15,15-6 1 0,16-22 0 16,15-22 0-16,0-9 0 16,0-20-1-16,0-21 1 15,-14-12-2-15,-11-7 0 16,-17-6-1-16,-25-7 1 16,-22 1-2-16,-20 12 1 15,-29 3 0-15,-20 6 1 16,-22 13-1-16,-25 13 1 15,-31 18-1-15,-15 7 0 0,-7 3 0 16,-13 15 0-16,-4 10-1 16,6 15 0-16,19 17 0 15,6 18 0-15,26 22-1 16,27 12 1-16,22 16-1 16,31 16 0-16,25 7 1 15,28-8 0-15,18-2 0 16,21-13 1-16,4-12 0 15,10-22 0-15,7-19 2 16,-3-10 1-16,10-18-1 16,-3-22 1-16,7-13-1 15,-4-22 1-15,-3-25-3 16,10-25 0-16,-6-3-2 16,-8-22 0-16,-17-16-1 15,-25 16 1-15,-25 10 1 16,-21 15 1-16,-35 16 1 15,-29 9 0-15,-31 16 0 16,-43 12 1-16,-34 16-1 16,-26 19 1-16,-21 18-5 0,15 20 1 15,24 15-3-15,32 19 0 16,25 22-4-16,24 38 1 16,25 27-5-16,17 36 0 15</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21-05-04T22:17:56.436"/>
    </inkml:context>
    <inkml:brush xml:id="br0">
      <inkml:brushProperty name="width" value="0.05292" units="cm"/>
      <inkml:brushProperty name="height" value="0.05292" units="cm"/>
      <inkml:brushProperty name="color" value="#FF0000"/>
    </inkml:brush>
  </inkml:definitions>
  <inkml:trace contextRef="#ctx0" brushRef="#br0">8079 10743 18 0,'-36'-31'9'0,"12"12"-4"0,17 16 9 0,-4-1-12 16,0 4 1-16,-6 4 3 16,3 2 1-16,-7 0-8 15,3 0 1-15,-3 10 4 16,10 0 1-16,4 3-2 16,4-4 0-16,6 4-2 15,8-6 0-15,17-4 0 16,0-3 0-16,18-3-1 15,10-6 1-15,8-3 0 16,21-7 0-16,3-5 0 16,25 2 0-16,14-6-1 15,3-9 0-15,18 2 0 16,-14 4 1-16,0 7-1 16,-3 5 1-16,-22 10-1 15,-10 3 1-15,-14 6 0 16,-22 0 0-16,-17 1 2 0,-21-4 0 15,-18-3 1-15,-11-6 0 16,-13-7 0-16,-11-3 0 16,-8 1-3-16,1-4 0 15,3-6-9-15,8-7 1 16,-1 1-8-16,7 0 0 16</inkml:trace>
  <inkml:trace contextRef="#ctx0" brushRef="#br0" timeOffset="405.59">8968 10304 39 0,'-18'-41'19'0,"18"10"-18"0,4 18 28 0,-1 4-25 15,1-1 0-15,-4 10 0 16,0 0 0-16,3 7-6 15,8 8 0-15,3 4 4 16,3 6 0-16,12 3-2 16,2-2 0-16,12-1 0 15,6-3 1-15,8 0 0 16,10-10 1-16,7-3-1 16,7-2 0-16,0 2 0 15,-7-3 0-15,-14 7 0 16,-11 6 0-16,-13 0 1 0,-22 9 0 15,-25 13 0-15,-17-4 1 16,-21 20 1-16,-15-1 0 16,-6 7-1-16,-8-10 1 15,0-3-2-15,11-6 0 16,11-9-4-16,14-4 0 16,10-9-11-16,14-6 1 15,18-4-6-15,11-9 0 16</inkml:trace>
  <inkml:trace contextRef="#ctx0" brushRef="#br0" timeOffset="1516.33">7426 12869 30 0,'-4'-6'15'0,"19"9"-14"0,-1-3 15 0,-4 0-13 16,11-3 0-16,-3-4 4 15,3 1 1-15,-3 0-9 16,0 0 1-16,6-4 5 16,4 1 1-16,8-4-2 15,17 1 0-15,21 5-3 16,24-2 1-16,19-4-2 16,10-2 1-16,14-1-1 15,-3 7 0-15,-4-1 0 16,-14 4 0-16,-11 3 0 15,-10-3 0-15,-11-1 1 0,-7 1 0 16,-10 0-1-16,-11 0 1 16,-7-1-1-16,-4 1 0 15,7 0 0-15,-6 3 0 16,3-4-5-16,-15 4 0 16,-9-3-9-16,-22 6 1 15</inkml:trace>
  <inkml:trace contextRef="#ctx0" brushRef="#br0" timeOffset="1967.94">8774 12267 49 0,'-18'-10'24'0,"11"23"-28"16,7-10 39-16,0 3-34 15,7 1 1-15,-7-1 1 16,0 3 1-16,7 1-4 16,4 2 0-16,3 1 2 15,14-1 1-15,11-2-1 16,17 2 0-16,11 4-1 16,14 6 0-16,-7 3-1 15,4 3 0-15,0 7 0 16,-4 6 1-16,-7 2 0 15,-7-2 0-15,-4 3-1 16,-13 3 1-16,-8-3 1 0,-14-3 1 16,-14-4 1-16,-14-2 1 15,-18 6 0-15,-17 3 1 16,-15 3-1-16,-20-3 0 16,-11-1-2-16,7 8 1 15,10-11-4-15,11-11 1 16,18-4-7-16,24-3 1 15,22-7-10-15,31-5 1 16,21-10-8-16,4-19 1 16</inkml:trace>
  <inkml:trace contextRef="#ctx0" brushRef="#br0" timeOffset="9278.49">15325 10050 8 0,'-25'-10'4'0,"7"4"1"0,18 6 4 15,0-6-6-15,4 0 1 16,3-1 3-16,0-2 1 16,4 3-9-16,-1-4 0 15,1-2 6-15,-1 2 1 16,1 4 0-16,-4-3 0 15,-4-4-1-15,-6-3 1 16,-8-2 0-16,1-4 0 16,-4-3-1-16,-7-10 1 0,-4 1-2 15,4 2 1-15,-1 1-2 16,5 6 0-16,-1 3-1 16,4 0 0-16,-4 0-1 15,1 0 0-15,-1 3 0 16,-7-3 1-16,1 3-2 15,-4 4 1-15,-4-4 0 16,-3 3 0-16,-1 4 0 16,-6-1 0-16,0 4-1 15,-8-1 1-15,4 4-1 16,4 0 0-16,-4-4-1 16,0 7 1-16,4 6 0 15,-4 4 0-15,0 8-1 16,4 7 1-16,3 3 0 15,-3 0 0-15,-4 7 0 16,0-4 0-16,0 3 0 16,7 4 0-16,1-1 0 15,2-2 0-15,1 2 0 0,3 4 0 16,4 3-1-16,3-10 1 16,1 0 0-16,2 7 0 15,1 3-1-15,0-1 1 16,-4-2 0-16,8 3 0 15,-1 9 0-15,1-6 0 16,-1 3 0-16,0 3 0 16,4 3 0-16,0-12 0 15,7 9-1-15,0 1 1 0,3-1 0 16,4-9 0-16,4 9-1 16,3 3 1-16,0 3-1 15,0 1 1-15,0-1 0 16,0-2 0-16,0-1 0 15,0 3 0-15,4 4 0 16,-1-13 0-16,5 9 0 16,2-2 0-16,1-4 0 15,3 0 1-15,4-6-1 16,-1-3 0-16,-2-4 0 16,-1-2 0-16,3-4 1 15,8-9 0-15,3 0 0 16,4 0 0-16,-3-3-1 15,2 3 1-15,5-3 0 16,3 0 0-16,3 2-1 16,4-2 0-16,0 0 0 15,-4-3 0-15,4-4 1 16,4-2 1-16,-8-4-1 0,0-6 1 16,8-6 0-16,6-7 0 15,8 1-1-15,-1-4 1 16,4 3-2-16,1 1 1 15,-12-1-1-15,-3-2 1 16,0-4 0-16,-4 0 0 16,-3-3 0-16,-3-3 0 15,-4-3 0-15,-4 0 0 16,-3-10 0-16,0-3 0 0,-1 0-1 16,5-3 1-16,-5-3-1 15,1 4 1-15,-7 2-1 16,-7 9 1-16,-4-8 0 15,-3-4 0-15,-4-3 0 16,-7-7 1-16,0-2-1 16,-4 6 0-16,4-4-1 15,-3-5 1-15,3 6-1 16,-4-1 1-16,-3-2-1 16,0 6 0-16,-3-1 0 15,-8 1 1-15,-3 3 0 16,-3-6 0-16,-8 6 0 15,-3 3 0-15,-1-3-1 16,1 0 1-16,-4 0-1 16,1 6 1-16,-1 7-1 15,4-1 1-15,3 1-1 16,0-1 0-16,4 4-1 0,0-1 1 16,0 4 0-16,0 0 0 15,0 0 0-15,-1 0 0 16,-6 2 0-16,-14-2 0 15,-4 6 0-15,-7 0 0 16,-10-3 0-16,-12 0 1 16,5 0-1-16,10 3 0 15,0 0 0-15,7 3 0 16,0 4-2-16,4 12 0 0,-4 18-9 16,-21 32 1-16,-18 38-12 15,-31 37 0-15</inkml:trace>
  <inkml:trace contextRef="#ctx0" brushRef="#br0" timeOffset="13542.15">17053 11596 19 0,'-35'6'9'0,"3"-6"-4"16,25-6 9-16,-7 0-13 15,4 2 1-15,2 1 0 16,5 0 1-16,-1 0-4 16,1 3 1-16,3 0 2 15,3 3 1-15,-3-3-1 16,7-3 1-16,4 0-1 16,0 3 1-16,-1-3-1 15,4 6 1-15,0-3-1 16,1-6 0-16,2 2-1 15,4-2 0-15,4 0-1 16,3 0 1-16,4-1 0 0,3 1 0 16,1 6-1-16,-5 0 1 15,8-3-1-15,-4 3 1 16,4 3-1-16,0 0 0 16,7 0 0-16,-7 4 1 15,3-7-1-15,7 0 1 16,4-4-1-16,0 4 1 15,0-3 0-15,4-3 0 0,-1 3-1 16,0 3 0-16,1 0 0 16,-8 0 1-16,1-3-1 15,3 0 1-15,-4 0-1 16,4 3 0-16,-4-4 0 16,1 1 1-16,-1 3-1 15,0 0 0-15,8 0 0 16,-8-3 0-16,4 3 0 15,0 0 1-15,4 3-1 16,3 0 0-16,3 1 0 16,8 2 1-16,10-3-1 15,-14 3 0-15,0-3 0 16,0 7 0-16,0-1 0 16,0 1 0-16,0-4 0 15,3 6 0-15,5-5 0 16,-5-1 0-16,8-3 0 15,3 3 0-15,4-6 0 16,3 3 0-16,11 7 0 16,-11-7 0-16,3 0 0 0,1 0 0 15,-4 0 0-15,8-3 0 16,-1 4 0-16,-7-4 1 16,4-4-1-16,3 4 0 15,0-3 0-15,8 0 1 16,-8 0-1-16,-3 3 0 15,3 0 0-15,-3-3 0 16,-1 6 0-16,1-3 0 0,-4 3 0 16,-3 0 0-16,3-3 0 15,0 3 0-15,0-3 0 16,4 4 0-16,3-4 0 16,-6 0 0-16,2 0 0 15,5 0 0 1,45 0 0-1,-21 3 0-15,-4 0 0 16,0-3 0-16,-10 0 0 16,7 3 0-16,-11 0 0 15,4-3 1-15,4 0 0 16,-5 0 1-16,-2 3-1 16,-1-3 1-16,-14-3-1 15,-3 3 1-15,-11 0-1 16,-7 0 0-16,-3 0 0 15,-4 3 0-15,-8-6 1 16,-2 3 0-16,-4-3-1 0,0 0 0 16,-8 6 1-1,-2-3 0-15,-8 3 0 0,-3-3 1 16,-8-6 0-16,1 3 0 16,-8-4 0-16,1 4 1 15,-4-6-2-15,-3-1 1 16,-4 4-2-16,0 0 1 15,0 6-2-15,0-6 1 16,0 6-1-16,0-7 0 0,0 7 0 16,0 0 0-16,0-3 0 15,0 3 0-15,0 0 0 16,0 0 0-16,0-3-2 16,-7 3 1-16,-1 0-11 15,-6 3 1-15,-7 7-8 16,-14-10 1-16</inkml:trace>
  <inkml:trace contextRef="#ctx0" brushRef="#br0" timeOffset="22430.03">19964 9592 7 0,'-11'0'3'0,"11"-3"-1"0,0 3 4 16,0 0-5-16,7-3 0 16,-3-4 1-16,3 4 0 0,-4-3-3 15,1 0 1-15,-1 0 1 16,-3-1 1-16,0 7 0 15,-3-6 0-15,-1 0 0 16,-3-1 0-16,-3-2 0 16,-1 3 1-16,-7-4-1 15,4 1 0-15,0 0 0 16,0-1 0-16,0 1-1 16,3 2 0-16,1 1 0 15,-1 0 0-15,1 3-1 16,-1 3 0-16,-3 3-7 15,-11 9 1-15</inkml:trace>
  <inkml:trace contextRef="#ctx0" brushRef="#br0" timeOffset="23436.9">18757 9971 8 0,'-14'-15'4'0,"11"9"5"15,3-1-2-15,0-2-5 16,0 3 0-16,0-4 1 16,0 4 1-16,0 0-5 15,0-1 0-15,0 4 3 16,-4 0 1-16,-3 3-2 0,-11 3 0 15,-10 7-1-15,-7 2 1 16,-4 1-1-16,0-4 0 16,0 1 0-16,1-1 1 15,2 0-1-15,1-2 0 16,7-1 0-16,0-3 1 16,3 3-1-16,4-3 1 15,0 1-1-15,-1 2 0 16,1 3 0-16,4-3 0 0,-12 13 0 15,-6 6 0-15,-11 7-1 16,0 5 1-16,1 10 0 16,-1 0 1-16,7 7-1 15,4-4 0-15,10 0 0 16,7 3 1-16,8 1-1 16,10-4 1-16,3 6-1 15,8 1 0-15,6-1 0 16,8 7 0-16,7-7 0 15,-4 1 1-15,4-7-1 16,-4-3 1-16,0 0-1 16,-3-3 1-16,3-6-1 15,4-7 0-15,3-6 0 16,11-9 1-16,3-16-1 16,19-13 1-16,9-6 0 15,8-15 0-15,-1-16 0 16,-2-10 0-16,-8-3-1 0,-4 4 1 15,-6-4 0-15,-8 4 0 16,-13-10-1-16,-19-4 1 16,-17-8-1-16,-10-4 1 15,-11-6 0-15,-11 10 0 16,-7-4 0-16,-14-3 0 16,0 10 0-16,-3 3 0 15,-11 12-1-15,-3 19 1 16,-11 35-2-16,-15 37 0 0,-6 31-8 15,-7 48 0-15</inkml:trace>
  <inkml:trace contextRef="#ctx0" brushRef="#br0" timeOffset="34260.11">21343 11314 3 0,'-113'-26'1'0,"29"26"-1"16,62-3 2-16,-2 3-3 15,-5 0 1-15,1-3 1 16,4 3 0-16,-1 0-1 16,7 0 1-16,1-3 0 0,6 3 0 15,-3 3 0-15,7 0 0 16,0-3 0-16,0 0 0 15,0-3 0-15,3 3 1 16,-3 0 1-16,0 0 0 16,0 0 0-16,3 0 0 15,1 0-1-15,3 0 1 16,0 0-2-16,7-3 1 16,11-3-1-16,13 0 0 0,19-4-1 15,6 1 1-15,18-1 0 16,4 4 0-16,-1-3 0 15,5 2 0-15,-5 1 0 16,-6 0 1-16,-18 0 1 16,-15-1 0-16,-16 1 0 15,-22 0 1-15,-22-1-1 16,-9 4 0-16,-22 0 0 16,-18 0 0-16,-13 3-2 15,-8 3 0-15,0 3-1 16,-7 4 1-16,11-1-2 15,4 1 1-15,9-1 0 16,12-3 0-16,14-2 0 16,13-1 0-16,19-3 0 15,13 0 1-15,15-3-1 16,20-1 0-16,12-2 0 16,13 0 0-16,11 0 0 15,7 2 0-15,7 1 0 0,4 3 0 16,-11 0 0-16,-10 0 1 15,-8 0-1-15,-10 0 1 16,-11 0 0-16,-10-3 1 16,-11 0 0-16,-7 0 0 15,-17 0-1-15,-19 0 1 16,-9 3 0-16,-12 0 0 16,-10 3-2-16,-3 3 0 0,3 3 0 15,3-2 1-15,4-1-1 16,7-3 0-16,8 0 0 15,17-3 0-15,10-3 0 16,11 3 0-16,11-6 0 16,20-4 0-16,19 1-1 15,3 0 1-15,14-1 0 16,3 4 0-16,-10 0 0 16,-7 3 0-16,-11-1 0 15,-10 4 0-15,-11 0 1 16,-10 0 0-16,-25 4-1 15,-18-1 1-15,-17 3-1 16,-15 0 1-16,-3 4-1 16,7-1 1-16,0 0-1 15,4-2 0-15,3-4 0 16,14 0 0-16,11 0 0 16,10-3 0-16,8-3-1 15,17-3 1-15,3-4-1 0,11-2 1 16,15-1-1-16,13 1 1 15,4-1-1-15,0 4 1 16,7 2 0-16,-4 4 0 16,-6 3 0-16,-15-3 1 15,-7 0-1-15,-14 0 1 16,-21 0-1-16,-10 0 1 16,-15-1 0-16,-14 4 0 15,-10-3-1-15,-1 0 0 0,-3-3 0 16,4 6 1-16,3-3-1 15,14 0 0-15,7 0-1 16,15 3 1-16,9 0-1 16,12 0 1-16,10-7-1 15,7 1 1-15,11 0-5 16,14 6 1-16,3 0-8 16,1 0 0-16</inkml:trace>
  <inkml:trace contextRef="#ctx0" brushRef="#br0" timeOffset="35581.33">11910 11367 19 0,'0'-47'9'0,"-25"37"-9"15,22 14 9-15,-8 5-10 16,0 4 1-16,1-1 0 16,3 4 0-16,7-1-1 15,10 7 1-15,19-3-1 16,20-3 1-16,11-7-1 16,18-6 1-16,10-6-1 15,14-6 1-15,-7-7 0 16,-3-3 0-16,-14 4 0 15,-15-1 0-15,-17 7-1 0,-18 2 1 16,-21 10-4 0,-24 19 0-16</inkml:trace>
  <inkml:trace contextRef="#ctx0" brushRef="#br0" timeOffset="37263.37">24007 9981 24 0,'-18'-31'12'0,"-28"-23"-10"0,28 39 12 0,-10-4-14 16,-14-3 1-16,-4-6-1 16,-14 9 1-16,-7 0-1 15,-7-3 0-15,-7 3 0 16,-7 10 0-16,10 9 0 15,-7 3 0-15,-3 6-1 16,3 16 1-16,-10 26-1 16,-11 8 1-16,1 16 0 15,-5 38 0-15,11 19-1 16,11 18 1-16,18 26-1 16,27-13 1-16,29 0 0 15,28-3 0-15,22-9 0 16,16-29 0-16,19-9 0 15,10-19 0-15,21-19 1 16,11-15 0-16,21-26 0 16,18-18 1-16,3-22 0 15,4-10 1-15,17-28-1 0,-10-31 0 16,7-13-1-16,-11-19 1 16,-13-37-1-16,-26-10 1 15,-21-21-2-15,-38-13 0 16,-32 9-1-16,-46 0 1 15,-39 13 0-15,-29 16 0 16,-30 21-1-16,-33 22 1 16,-24 35 0-16,-32 28 0 0,-22 38 0 15,-20 50 0-15,-8 44-1 16,4 56 0-16,29 50-8 16,38 60 1-16</inkml:trace>
  <inkml:trace contextRef="#ctx0" brushRef="#br0" timeOffset="43659.11">24970 9166 24 0,'-4'-19'12'0,"-35"25"-10"16,25-3 13-16,-11 3-14 0,-3-2 1 15,-11-1 2-15,-10-3 1 16,-11-10-6-16,-18-9 1 16,-17-2 2-16,-21-11 1 15,-11-12-1-15,-21 0 1 16,-22-12-1-16,-20-13 0 15,-18 3 0-15,-22-3 0 16,-20 10-1-16,-29 8 0 16,-7 14 0-16,-31 5 0 0,-22 10-1 15,-3 4 0-15,-18 2 0 16,-7 0 0-16,8 1 0 16,-12 2 0-16,1 0 0 15,-1 1 0-15,-3 3 0 16,7 2 0-16,1 1 0 15,-5 6 0-15,15 6-1 16,0 7 1-16,6 2-1 16,5 7 1-16,9 13 0 15,22 3 0-15,39-1 0 16,28 1 0-16,36-1 0 16,38-2 0-16,39-1-1 15,28-2 1-15,18-4 0 16,14 6 1-16,3 7-2 15,4 3 1-15,4 22-1 16,3 12 1-16,-4 7 0 16,-6 19 0-16,-5 2-1 15,-2 7 1-15,-8 12 0 0,1-12 1 16,2-6-1-16,1 25 0 16,0 6 0-16,7 0 0 15,7 3-1-15,7 12 1 16,11-2 0-16,13-4 0 15,15 7 0-15,14 0 0 16,11-23-1-16,13-2 1 16,12-19 0-16,6-4 0 15,0-5 0-15,0-10 0 0,1-13-1 16,-1 3 1-16,-7-24 0 16,7-4 0-16,4-3 0 15,7-3 1-15,21-9-1 16,25-13 0-16,38-9 0 15,36-19 1-15,28-10-1 16,28-9 1-16,18-12-1 16,11-4 0-16,3 7 0 15,0 2 0-15,-7 14 0 16,-18 5 0-16,-14 7 0 16,-3 3 0-16,-7 3 0 15,-8-3 1-15,8 4-1 16,-1-8 0-16,19-5-1 15,20-19 0-15,22-10-1 16,20-15 0-16,12-4 0 16,6 10 0-16,-3-6 0 0,-14 6 0 15,-11 6 0-15,-25 0 1 16,1 20 0-16,-25 5 0 16,-11 3 1-16,-11 10 0 15,-10 3-1-15,-10 10 1 16,10-1 0-16,3 4 0 15,15-4 0-15,17 0 1 16,15-9-1-16,13-6 0 16,15-6 1-16,0-4 0 15,-8 0-1-15,-13 4 1 0,-22 8-1 16,-14 4 1-16,-28-3-1 16,-21 10 0-16,-11-1 0 15,-21 6 0-15,-7 1 0 16,-14 0 0-16,-7-1-1 15,-11-3 1-15,-7 4 0 16,-3-16 0-16,-7-16 1 16,-1-3 0-16,4-6 0 15,-10-13 0-15,-4-3 0 16,-7 3 0-16,-4-2 0 16,-6-1 0-16,-11-7-1 15,-11 8 1-15,-11-14 0 16,-17-15 1-16,-14-13 0 15,-21-18 0-15,-14-10 0 16,-15-31 1-16,-17-4-1 16,-4 1 0-16,1-10-1 15,-15-6 0-15,14 16-1 0,1-4 0 16,-5 20-1-16,1 8 0 16,-11 26-5-16,-13 28 0 15,-30 35-6-15,-34 40 1 16</inkml:trace>
  <inkml:trace contextRef="#ctx0" brushRef="#br0" timeOffset="53717.7">14249 11850 6 0,'-7'9'3'0,"14"-6"1"0,-7 0 3 16,3 1-7-16,1-1 1 0,3 3 0 15,0 0 1-15,3 1-2 16,5-11 1-16,2 1 0 16,11-6 0-16,11-1 0 15,11-5 1-15,6-4-2 16,11 0 0-16,-3 0 0 15,-8 4 0-15,-3 2 0 16,-4 4 1-16,-3-1-1 16,-7 4 0-16,0 3 1 15,3 0 0-15,0-3 0 16,1 2 0-16,13 1 0 16,11-3 0-16,0-3-1 15,14-4 1-15,8 4-1 16,20-1 0-16,-3 7 0 15,-4 0 1-15,4-3-1 16,-7 6 0-16,0 3 0 0,-8 6 0 16,-3 4 0-16,-3-1 0 15,3 1 0-15,11 3 0 16,3-4 0-16,11-6 0 16,11-6 0-16,13-3 0 15,19-3 0-15,2-7 0 16,5 1 0-16,13 2 0 15,-17 1 0-15,-1 0 0 0,-2 5 0 16,-12 1 0-16,-10 0 0 16,0 0 0-16,-10 0 0 15,3 0 0-15,-4 3 0 16,8-3 0-16,-1-7 0 16,12 7 0-16,-1-6 0 15,14-4 1-15,-3 4-1 16,3-7 0-16,4 7 0 15,-11 6 0-15,0 3 0 16,-3 3 0-16,-15 0 0 16,-3 9 1-16,-7 1 0 15,14-4 0-15,-18-2 0 16,11-1 0-16,8 0 0 16,20-3 0-16,0-3-1 15,11 0 1-15,17 0-1 16,4-9 1-16,4-1-1 15,-1-2 0-15,-6-4 0 16,-4 4 1-16,-4 2-1 0,-17-2 0 16,-8 5 0-16,-6 4 0 15,-7 3 0-15,-15 7 0 16,-6-4 0-16,-1 3 0 16,-7 3 0-16,1-2 1 15,-5-1-1-15,-6-3 0 16,-11-3 0-16,-6 3 1 15,-19-6 0-15,-14-3 0 16,-17 0-1-16,-18-4 1 16,-17 1-8-16,-22 6 1 0</inkml:trace>
  <inkml:trace contextRef="#ctx0" brushRef="#br0" timeOffset="55953.33">12411 11960 9 0,'-32'-7'4'0,"14"-18"5"0,15 16 5 16,-4-7-12-16,-4 4 0 15,-3 2 2-15,0 1 0 0,-4-1-5 16,-3 1 1-16,-4 0 3 16,-3-1 0-16,-7 1 0 15,-7-4 0-15,-11-3-1 16,3-2 1-16,-3-4-1 15,-3 0 0-15,-4 0 0 16,4-3 0-16,-1-3-1 16,8-4 0-16,-11-2 0 15,0 2 0-15,-7 10 0 16,-7 0 0-16,-11 13-1 16,4 9 1-16,-14 6-1 15,-8 7 1-15,-3 2-1 16,-3 7 0-16,10-6 0 15,-7-3 0-15,4-1 0 16,7-6 0-16,0 4 0 16,6-4 0-16,8 4 0 15,14 2 1-15,-10 10-1 16,-4 6 0-16,-1 4 0 0,8 12 0 16,-7 15 0-16,7 10 1 15,7 3-2-15,11 7 1 16,10 5 0-16,11 10 0 15,6 4-1-15,12-1 1 16,3 3-1-16,17-3 1 16,22 10-1-16,7 15 1 15,10-9 0-15,7 6 0 0,18 7 0 16,4 2 0 0,3-2 0-16,7-29 0 0,7-6 0 15,11-10 1-15,0-15-1 16,7-16 0-16,7-9 0 15,17-13 1-15,-3-12-1 16,7-13 1-16,4-9-1 16,13-7 0-16,-10 1 0 15,8-13 1-15,13-10-1 16,-3-5 0-16,3-17 1 16,4-6 0-16,-7-6-1 15,-18-3 1-15,-11-9 0 16,-13-16 0-16,-22-1 0 15,-18-8 1-15,-17-1-1 16,-17 0 1-16,-12-9 0 16,-9-3 0-16,-15 6 0 15,-11-6 0-15,-10 0-1 16,-7-3 1-16,-7-4-1 0,-8 10 0 16,-24-3-2-1,-21 0 1-15,-32 9-2 0,-42 16 0 16,-42 28-2-16,-71 41 0 15,-50 47-4-15,-45 35 1 16,-4 30-6-16,10 14 1 16</inkml:trace>
  <inkml:trace contextRef="#ctx0" brushRef="#br0" timeOffset="63719.31">14556 13781 1 0,'-29'-43'0'0</inkml:trace>
  <inkml:trace contextRef="#ctx0" brushRef="#br0" timeOffset="64391.38">14390 13825 21 0,'-25'25'10'0,"7"-9"-3"15,15-13 11-15,-1 0-14 16,1 1 0-16,-1-1 2 16,1-6 0-16,3-4-8 15,-4 4 0-15,4-13 6 16,0 4 0-16,-3 2-1 16,-1 1 0-16,1 3 1 15,-1 3 0-15,1-4-1 16,3 11 1-16,0-1-1 0,0 3 1 15,7 0-2-15,3 4 0 16,11-4-2-16,18 0 1 16,14-3-1-16,14-12 0 15,18-1 0-15,21-11 0 16,17-8 0-16,18 1 0 16,4-10 0-16,3 4 0 15,14 12 0-15,8 0 0 16,3 16 0-16,10 6 0 15,4 0-1-15,14 15 1 0,11-2 0 16,17 6 0-16,14 0-1 16,19-1 1-16,13-11 0 15,21-4 0-15,4 0 0 16,14-3 0-16,7 3 0 16,-7-9 0-16,-4 3 0 15,-17 3 0-15,-7 0 0 16,-25 6 0-16,-7 0 0 15,-18 7 0-15,-21-7 0 16,-20 7 0-16,-5 2 0 16,-17-2 0-16,-11-1 0 15,-10-2 0-15,10 2 0 16,-17-2 1-16,-1-1-1 16,-10-3 1-16,4 1-1 15,-14-1 0-15,-19-3 0 16,-16-3 1-16,-19 3 0 15,-10-3 0-15,-21 3 0 16,-14 1 0-16,-15-11 0 0,-13 1 1 16,-22-3-1-16,-14 2 0 15,0-5-3-15,-3-1 1 16,3 4-9-16,7 6 0 16,15 6-5-16,3 6 0 15</inkml:trace>
  <inkml:trace contextRef="#ctx0" brushRef="#br0" timeOffset="82830.05">23961 8761 34 0,'-85'-138'17'0,"-21"28"-16"0,81 82 17 0,-3-3-20 16,-7-1 0-16,-4 10-1 15,-3 7 1-15,0-1 3 16,-1 13 0-16,-3 12-3 16,-3 13 0-16,10 3 1 15,11 10 1-15,10-1-1 16,15 1 1-16,13-1 1 15,15-9 0-15,21-9 0 16,17-13 1-16,19-12 0 16,13-13 0-16,25 0 0 15,3-6 0-15,15-7-2 16,-8 1 1-16,4-1-1 16,-7 13 0-16,4 7 0 15,-11-1 1-15,-7 7-2 16,-7 9 1-16,-11 9 0 15,-14 16 0-15,-7 10 0 0,-3 21 0 16,-8 13-1-16,-10 3 1 16,-7 13 0-16,-7-7 0 15,-8 13 0-15,1 9 0 16,0 1-1-16,0-4 1 16,10 6 0-16,14 20 1 15,1 15-1-15,3 6 0 16,10 41 1-16,4 19 1 0,-6 31-1 15,-12 10 0 1,-7 37 0-16,-6-6 1 0,-8 6-1 16,-3-9 1-1,-1-19-1-15,-13-32 0 0,-4-21-1 16,-3-3 1-16,-4-13-1 16,-4-10 1-16,-3-5 0 15,0-1 1-15,0 0-1 16,-3-6 1-16,-4 10 1 15,0-10 0-15,-4-6 0 16,4-7 0-16,11-2-1 16,3-14 0-16,7-14 0 15,0-20 1-15,7-15-2 16,0-16 0-16,0-13 1 16,-3-15 0-16,-4-13 0 15,0-6 0-15,-3-9 0 16,-4-7 1-16,-4-3-1 15,-3-3 0-15,-7-3 0 16,-10 3 1-16,-19 0-1 0,-9 3 0 16,-19 3-1-16,-17 7 1 15,-21 2-1-15,-25 1 1 16,-18 0-2-16,-24-4 0 16,-29 4 0-16,-14-3 1 15,-17-4 0-15,-21 10 0 16,-8 6-1-16,-13 3 1 15,-5 7 0-15,5-1 0 0,3 7-1 16,17-4 1-16,22 1-1 16,24-7 0-16,39 1 0 15,18-1 0-15,25-6-1 16,24-6 1-16,18-6-2 16,17-10 1-16,15-3-1 15,10-7 1-15,18-2-1 16,10-3 0-16,11-4 0 15,15-9 1-15,6-3 0 16,10 2 0-16,19 1 0 16,17 0 1-16,35 6-1 15,25-3 1-15,42 4 0 16,29-4 0-16,38-10-1 16,25-5 0-16,18-7 0 15,3-9 0-15,4 2 0 16,-18 1 0-16,-14 3 0 15,-46 6 0-15,-31 7 1 0,-33-1 1 16,-34 17 1-16,-26-1 0 16,-17 6 0-16,-17 1 1 15,-11 2 0-15,-8 1 0 16,1-4-2-16,-7-9 1 16,0-6-1-16,-1-16 0 15,4-15-1-15,4-26 1 16,0-28-1-16,-4-19 0 15,4-34 0-15,-11-22 1 0,-3-19-1 16,-4-22 1 0,0-15 0-16,0-23 0 0,0-15-1 15,0-4 1-15,7-21-1 16,11 9 1-16,7-6-1 16,0 22 1-16,3 3-1 15,-7 34 1-15,-3 13 0 16,0 13 0-16,-7 21-1 15,-4 29 1-15,-4 6-1 16,-2 9 0-16,-8 13 0 16,-4 12 0-16,1 20-1 15,-4 5 1-15,-4 7 0 16,4 6 0-16,0 9-1 16,0 10 0-16,4 13 0 15,-1 5 0-15,1 4 0 16,-1 9 0-16,-3 4 0 15,4 5 1-15,-4 7-1 16,0 0 1-16,-7 0-1 16,-11 0 1-16,-21 13 0 0,-24-7 0 15,-29 3-1-15,-38 7 1 16,-36-4 0-16,-39 13 0 16,-24 16-2-16,-11 3 1 15,0 6 0-15,25 0 0 16,7-3 0-16,35-3 1 15,18-10-2-15,17 0 1 16,25-2 0-16,14-1 0 0,15 0-2 16,10-3 1-16,7-3 0 15,10-3 0-15,11-3 0 16,11 0 0-16,7 3 1 16,7-1 0-16,6 4 0 15,15 0 0-15,11 4 0 16,17 2 0-16,15-3 0 15,24 0 0-15,31-3 0 16,19-6 1-16,24-7 0 16,32-9 0-16,14-3 0 15,3 0 0-15,8 0 0 16,-8 0 0-16,-6 0 0 16,-4 9 1-16,-25 7-2 15,-10 6 1-15,-22 3 0 16,-10 6 0-16,-4 3 0 15,-6 13 0-15,-15 13-1 16,4 2 0-16,-11 20-1 0,-7 9 1 16,-14 0-1-16,-11 3 1 15,-14 9-1-15,-13 13 0 16,-26 31 0-16,-24 13 0 16,-36 41 0-16,-27 31 1 15,-29 50 0-15,-11 25 0 16,18 32 1-16,43 40 1 15,48 13-6-15,68 3 1 16,60 15-8-16,49-11 1 0</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77.95276" units="1/cm"/>
          <inkml:channelProperty channel="Y" name="resolution" value="425.28058" units="1/cm"/>
          <inkml:channelProperty channel="T" name="resolution" value="1" units="1/dev"/>
        </inkml:channelProperties>
      </inkml:inkSource>
      <inkml:timestamp xml:id="ts0" timeString="2021-05-04T22:20:35.324"/>
    </inkml:context>
    <inkml:brush xml:id="br0">
      <inkml:brushProperty name="width" value="0.05292" units="cm"/>
      <inkml:brushProperty name="height" value="0.05292" units="cm"/>
      <inkml:brushProperty name="color" value="#FF0000"/>
    </inkml:brush>
    <inkml:context xml:id="ctx1">
      <inkml:inkSource xml:id="inkSrc1">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1" timeString="2021-05-04T22:20:35.966"/>
    </inkml:context>
  </inkml:definitions>
  <inkml:trace contextRef="#ctx0" brushRef="#br0">25284 16014 0,'0'0'16,"0"0"0,0 0-1</inkml:trace>
  <inkml:trace contextRef="#ctx1" brushRef="#br0">19343 6459 23 0,'-4'0'11'0,"4"-3"1"0,0 3 11 0,4-9-18 15,-1 3 0-15,4-7 6 16,0 4 0-16,-3-1-12 16,0 4 1-16,-4 3 11 15,0 3 0-15,-4 3-1 16,4 0 0-16,0 6-2 16,0-2 0-16,7 2-2 15,-3 1 0-15,10-1-3 16,-4-3 1-16,11 10-2 15,1-4 1-15,2 20-1 16,-6-7 0-16,3 16-1 16,-3-10 1-16,3 13 0 0,-7-10 1 15,14 10-1 1,-7-9 0-16,15 6 0 0,-8-10 0 16,4 7 0-16,-8-13 0 15,15 6-1-15,-11-6 1 16,8 10-2-16,-8-10 1 15,4 12-1-15,-8-5 1 16,5-4-1-16,-8-6 0 16,0 6-1-16,-3-9 1 15,3 0-1-15,-7-7 0 16,3-6-5-16,-2-2 1 16,-5-8-8-16,-3 1 1 0,-14-6-14 15,4 0 1-15</inkml:trace>
  <inkml:trace contextRef="#ctx1" brushRef="#br0" timeOffset="599.04">19237 7347 27 0,'-4'15'13'0,"4"1"10"0,0-13-1 16,-3 13-18-16,-1-3 1 16,-3 8 1-16,4-2 0 15,-1-6-7-15,4-1 0 16,0 1 6-16,0-4 1 16,7-6-1-16,-3 1 1 15,3-1 0-15,-4 0 0 0,8-9-1 16,-4-1 1-16,7-5-2 15,-3 2 1-15,17-12-2 16,-7 0 1-16,25-18-1 16,-11 8 0-16,15-21 0 15,-15 12 0-15,21-31 0 16,-13 13 0-16,13-23-1 16,-13 19 0-16,24-28 0 15,-15 19 0-15,16-22-2 16,-16 25 1-16,5-12-1 15,-18 15 0-15,-11 16-1 16,-7 12 1-16,-7 4-3 16,-3 8 0-16,-11 14-7 15,0 2 1-15,-7 10-13 16,0 4 0-16,0 8-2 0,0-2 1 16</inkml:trace>
  <inkml:trace contextRef="#ctx1" brushRef="#br0" timeOffset="1126.33">20578 6776 37 0,'-4'-6'18'0,"8"9"-2"0,-4-3 29 16,0 0-36-16,0 0 0 15,10-3 3-15,-3 0 1 16,7-4-17-16,-3 1 0 15,14-3 11-15,-8 2 0 16,22-2-5-16,-7 3 0 16,7 3-4-16,-11-1 1 15,4 8-5-15,-8-1 1 16,1 3-5-16,-7-3 0 16,-4 7-6-16,-4-4 0 15,-13 3-3-15,3-2 0 16</inkml:trace>
  <inkml:trace contextRef="#ctx1" brushRef="#br0" timeOffset="1321.07">20613 7030 55 0,'10'-3'27'0,"12"-16"-17"16,-15 13 52-16,14-13-57 15,-4 6 1-15,15-15 0 16,-7 6 0-16,14 0-9 15,-11 7 0-15,11 5 1 16,-8 1 0-16,12-1-19 16,-8 4 1-16,-3 0-2 15,-4 3 0-15</inkml:trace>
  <inkml:trace contextRef="#ctx1" brushRef="#br0" timeOffset="3662.26">21375 6557 36 0,'-4'-13'18'0,"-3"4"-11"0,7 9 19 15,-3-4-24-15,-1 1 0 16,11 0 3-16,-7 3 1 0,11-3-7 16,-1 0 1-16,1-3 4 15,0-1 0-15,-1 1-1 16,-3 3 1-16,-7 3-1 16,0 0 0-16,0 6 1 15,0 1 1-15,-14 8-2 16,4-2 1-16,-19 15-1 15,8-9 0-15,-11 9 0 16,8-6 0-16,-1 3-1 16,4-3 0-16,7-3 0 15,3-4 0-15,8-2 0 16,-1-4 0-16,18-2-1 16,-3-4 0-16,21 0 0 15,-8 0 0-15,8-6-1 16,-7 3 1-16,13-3-1 0,-9 0 0 15,17 0 0-15,-15-1 0 16,5 8-1-16,-8-1 0 16,-7 6 0-16,-3-3 1 15,-18 7-1-15,0-1 1 16,-18 20-1-16,4-7 1 16,-7 6 0-16,3-9 1 15,0 0 0-15,4-3 0 16,4 0-1-16,3-4 1 15,10-5-1-15,-3-4 1 16,14-6-1-16,-3 0 0 16,10 0-1-16,-3 0 0 0,3 6 0 15,-7 1 0-15,-7 8-1 16,0-2 0-16,-18 12 1 16,1-3 0-16,-15 6 1 15,8-6 1-15,-5 13 1 16,5-10 0-16,-1 3 0 15,4-6 0-15,0 3 0 16,0-3 0-16,7 0-1 16,3-3 0-16,4 3-1 15,0-4 1-15,4 4-1 16,-1-3 0-16,11-3 0 16,-3-4 0-16,17-8-1 15,-7-1 1-15,18-10-4 16,-11 4 1-16,1-9-12 15,-5 2 1-15,-10 4-8 16,-3 0 1-16</inkml:trace>
  <inkml:trace contextRef="#ctx1" brushRef="#br0" timeOffset="4143.22">21996 6905 42 0,'-18'-25'21'0,"11"-1"-4"16,7 20 28-16,0-3-40 16,0 3 1-16,4-1 4 15,-4 7 0-15,3 7-12 16,1-4 1-16,6 19 9 15,-3-7 1-15,11 10-4 16,-4-6 0-16,18 9-2 0,-8-6 1 16,19 7-3-16,-11-7 1 15,6 3-3-15,-9-3 1 16,9 0-4-16,-9-7 0 16,6 4-6-16,-7-3 0 15,-7-1-6-15,-3-5 1 16,-11-4-8-16,-4 0 1 15</inkml:trace>
  <inkml:trace contextRef="#ctx1" brushRef="#br0" timeOffset="4414.89">22359 6795 65 0,'-35'-3'32'0,"10"12"-29"0,22-9 58 0,-12 6-60 16,1-2 0-16,-3 24 0 15,3-3 1-15,-4 25-4 16,4-12 1-16,-7 21-4 16,7-15 1-16,-4 16-3 15,4-10 1-15,0-6-3 16,3-10 1-16,-3-9-7 15,3-6 0-15,4-13-1 16,0-2 1-16</inkml:trace>
  <inkml:trace contextRef="#ctx1" brushRef="#br0" timeOffset="5720.09">22779 6346 21 0,'0'-12'10'0,"0"15"3"16,0-3 10-16,0 0-19 15,0 0 1-15,0 0 2 16,0 0 1-16,0 0-9 15,0 0 0-15,0-3 6 16,0 0 1-16,-7 12-3 16,3 1 0-16,-6 12-1 15,-1-4 1-15,-10 17-1 0,7-10 1 16,-11 13 2-16,4-7 0 16,0 13 1-16,3-13 0 15,11 4 0-15,0-10 0 16,18 0-2-16,-1-6 1 15,22-7-3-15,-7-2 0 16,6-4-5-16,-2-3 1 16,-1-3-7-16,-7 0 0 15,-3-3-9-15,-4 0 1 32</inkml:trace>
  <inkml:trace contextRef="#ctx1" brushRef="#br0" timeOffset="6021.17">22931 6419 56 0,'-15'-4'28'0,"8"4"-27"15,7 0 38-15,4 10-39 16,-4-4 0-16,3 10 0 16,1-4 0-16,3 20 0 15,-3-7 0-15,3 3 0 16,-4-3 0-16,11 3 0 0,-7-6 0 16,0-3-2-16,0-3 1 15,0-4-6-15,1-2 0 16,-5-7-8-16,1 0 0 15</inkml:trace>
  <inkml:trace contextRef="#ctx1" brushRef="#br0" timeOffset="6379.95">23121 6350 61 0,'-28'-13'30'0,"21"22"-29"15,7-9 53-15,3 4-53 16,-3 2 0-16,11 0-1 16,-4 0 1-16,18 4-2 15,-4-4 1-15,14 10 0 16,-7-4 1-16,4 10 0 15,-7-3 0-15,-4 19 0 16,-3-10 1-16,-8 6-1 16,-3-8 1-16,-10 8 0 15,3-6 0-15,-11 7-2 16,1-7 1-16,-8-6-6 0,4-3 1 16,0-4-11-16,3-2 0 15,4-7-6-15,0-3 1 16</inkml:trace>
  <inkml:trace contextRef="#ctx1" brushRef="#br0" timeOffset="7071.42">23534 7124 46 0,'0'0'23'15,"3"-3"-16"-15,-3 3 38 0,7 6-43 16,-3-3 1-16,-1 13 2 16,-3-3 1-16,-3 9-6 15,-1-7 0-15,-10 20 4 16,4-10 0-16,-11 16-1 15,3-10 1-15,-3 7-3 16,0-10 1-16,3-3-7 16,4 0 1-16,10-22-16 15,1 0 1-15</inkml:trace>
  <inkml:trace contextRef="#ctx1" brushRef="#br0" timeOffset="7297.85">23925 7171 75 0,'-14'10'37'0,"4"-4"-39"0,10-6 59 15,-7 3-56-15,3 0 0 16,1 0-4-16,-1 0 1 15,8 1-8-15,-4-1 1 0,7-3-12 16,0 0 1-16</inkml:trace>
  <inkml:trace contextRef="#ctx1" brushRef="#br0" timeOffset="7475.81">24169 7174 67 0,'-4'3'33'0,"4"-18"-37"16,0 15 53-16,7-10-53 15,-3 4 1-15,6-6-24 16,-2 5 1-16,6 1 23 16,-4 0 0-16</inkml:trace>
  <inkml:trace contextRef="#ctx1" brushRef="#br0" timeOffset="7674.26">24507 7090 85 0,'-7'9'42'0,"0"-15"-54"0,7 6 85 15,0 0-75-15,0 0 1 16,0 0-8-16,0 0 1 15,14-6-2-15,-3-1 0 0,10-2-14 16,-3-1 1-16</inkml:trace>
  <inkml:trace contextRef="#ctx0" brushRef="#br0" timeOffset="8857.02">28709 16491 0,'0'0'16,"0"0"-1,0 0 1,0 0 0</inkml:trace>
  <inkml:trace contextRef="#ctx1" brushRef="#br0" timeOffset="9083.43">24998 7162 45 0,'-4'-10'22'0,"-6"4"-4"16,10 0 22-16,-7 15-35 16,3-2 1-16,1-1 2 15,-1-3 0-15,8 6-11 16,-1-2 0-16,8 2 7 16,-4-3 0-16,3 13-4 15,1-3 1-15,-8 15-1 16,1-6 1-16,-18 16-1 0,3-7 0 15,-17 7-3 1,0-9 1-16,-4 2-5 0,7-9 0 16,8-12-12-16,3-4 1 15,14-21-2-15,0 2 1 16</inkml:trace>
  <inkml:trace contextRef="#ctx1" brushRef="#br0" timeOffset="9487.73">25555 6804 39 0,'0'-6'19'0,"14"15"-9"16,-10-9 36-16,6 10-43 16,1-4 0-16,7 22 1 15,-4-9 1-15,10 13-7 16,-6-7 1-16,17 15 4 15,-10-8 0-15,7 5-2 16,-7-8 0-16,20-1-1 0,-9-6 1 16,17-3-1-16,-8-1 0 15,-6-8-3-15,-7-4 0 16,-11-6-7-16,-3 0 0 16,-25 3-7-16,0-3 0 15</inkml:trace>
  <inkml:trace contextRef="#ctx1" brushRef="#br0" timeOffset="9760.11">26024 6823 59 0,'-10'0'29'0,"-22"-3"-30"16,29 3 52-16,-26 19-50 15,12-4 1-15,-19 29-1 16,12-9 1-16,-22 21-4 16,11-12 1-16,-8 22-1 15,12-13 0-15,2-2-2 16,5-14 0-16,6-5-3 16,4-7 0-16,7-13-8 15,0 1 1-15,3-20-1 16,1 4 0-16</inkml:trace>
  <inkml:trace contextRef="#ctx1" brushRef="#br0" timeOffset="10133.36">26522 6491 40 0,'-4'-16'20'0,"8"16"-19"0,-4 0 36 0,0 0-37 16,0 0 0-16,-4 3 2 15,1 0 1-15,-15 22-2 16,4-6 1-16,-11 22 2 15,4-13 1-15,-11 22 1 16,8-12 1-16,-4 12-1 16,6-12 0-16,15 12-2 15,0-9 0-15,14-7-2 16,-3-9 1-16,13-9-6 16,-2-3 0-16,6-10-10 15,-4 0 0-15,12-9-7 16,-8 2 1-16</inkml:trace>
  <inkml:trace contextRef="#ctx1" brushRef="#br0" timeOffset="10823.64">26568 6685 58 0,'-29'-16'29'0,"44"16"-35"0,-15 0 52 16,17 4-45-16,-3-1 1 15,8 12-1-15,-5-2 1 0,4 9-3 16,-3-6 1-16,-4 2 1 16,-3-2 1-16,-4 0 1 15,0-4 0-15,-4-5 1 16,1-1 1-16,-4-3 0 15,0 0 0-15,0-3-1 16,0 0 1-16,7-9-2 16,-4-1 0-16,4-9-2 15,1 4 0-15,6-7-1 16,-4 3 0-16,1 0 0 16,-4 4 0-16,0-1 0 15,-4 3 0-15,4 1-1 16,1 2 1-16,-1 7-1 15,-4 3 1-15,15 3-1 16,-4 1 1-16,7 2-1 16,-7 0 1-16,4 3 0 15,-4-2 1-15,0-1-1 0,-3-3 1 16,-1-3 1-16,-3 0 0 16,-7 0 0-16,0 0 0 15,7-6 0-15,-3 0 0 16,-1-1-1-16,1 1 1 15,10-3-3-15,-3 2 1 16,13-5-2-16,-3 2 0 16,4 4 0-16,-4 3 0 15,-7 9 0-15,1 1 0 0,-12 5 1 16,1-2 1-16,-11 15 0 16,3-7 0-16,-3 7 1 15,0-6 0-15,7 0 0 16,0-6 1-16,10-1-2 15,1-2 1-15,10-7-6 16,-7 0 1-16,4-9-11 16,-4 2 1-16,-7-5-9 15,0 0 0-15</inkml:trace>
  <inkml:trace contextRef="#ctx1" brushRef="#br0" timeOffset="11303.93">27224 6456 22 0,'10'-12'11'0,"1"5"14"0,-11 7 2 0,7 0-19 15,-7 0 0-15,4 7 5 16,-1-4 1-16,1 6-17 15,-4 1 1-15,3 12 10 16,1-4 1-16,10 11-5 16,-4-1 1-16,8 3-4 15,-4-6 1-15,-14 13-2 16,0-10 1-16,-3 13-1 16,3-10 0-16,-4 16 0 15,1-12 1-15,-15 6-1 16,4-10 0-16,-7-9-1 15,3-3 1-15,4-10-10 16,3 0 0-16,15-18-9 16,-1 0 0-16</inkml:trace>
  <inkml:trace contextRef="#ctx1" brushRef="#br0" timeOffset="12309.89">27587 6497 35 0,'-7'0'17'0,"14"-6"6"16,-7 6 15-16,0-7-33 15,0 7 1-15,4-9 2 16,-1 0 0-16,8-1-11 15,-4 4 0-15,4 0 7 16,-4-1 0-16,3 4-3 16,1 0 0-16,-4 3-1 15,-7 0 0-15,7 0 0 16,-4 0 1-16,-3 0 1 0,0 0 0 16,0 0 0-16,0 0 1 15,7 0 0-15,-7 0 0 16,7-3-1-16,-7 3 1 15,4 3-1-15,-4 0 0 16,-4 10-1-16,1-4 1 16,-11 19 1-16,3-6 0 31,-3 25 0-31,4-12 1 16,13-1-1-16,1-8 1 0,3-5-2 15,0-5 1-15,3-3-2 16,-3-4 0-16,0 0-1 15,0-2 1-15,-14 2-1 16,0-3 0-16,0 4 0 16,0-4 0-16,4 4 0 15,3-4 0-15,10 0 0 16,1 0 0-16,10-6 0 16,-3 0 0-16,3 0 0 15,-3 0 0-15,-4 7-1 16,-4-1 1-16,-13 6-1 15,3 1 1-15,-29 18 0 16,5-9 0-16,-15 13 1 16,11-7 1-16,3 0 0 15,4-6 0-15,10 0 0 16,1-6 0-16,17-4-1 0,0 1 1 16,14-4-2-16,-7-2 1 15,11 11-1-15,-8-5 0 16,-6 6 0-16,0-4 0 15,-4 4 0-15,-4-6 0 16,4 9-1-16,-3-3 1 16,6 6-1-16,-3-7 1 15,4 11 0-15,0-7 0 16,-1-4-1-16,-3-2 1 16,-3 15-1-16,-1-5 1 15,-13 5 0-15,-1-3 0 0,-28 0-1 16,11-6 1-16,-21 3 0 15,10-3 0-15,-28-3-5 16,14-3 1-16,-7-13-22 16,14 0 0-16</inkml:trace>
  <inkml:trace contextRef="#ctx0" brushRef="#br0" timeOffset="21168.88">28519 9006 0,'0'0'15,"0"0"1,0 0-1,0 0 1</inkml:trace>
  <inkml:trace contextRef="#ctx1" brushRef="#br0" timeOffset="20912.21">22490 4280 23 0,'-7'-22'11'0,"-8"0"-3"0,12 13 12 0,-4-1-15 15,-4-2 0-15,1 5 2 16,-1-2 1-16,4 6-11 16,4-7 1-16,10 10 6 15,3 0 0-15,8 10-2 16,-1 9 0-16,-2 9-1 15,-1 13 1-15,-4 9 1 16,-3-9 1-16,-3 37 0 16,-1-12 0-16,-6 31-1 15,-1-22 0-15,-6 13-1 16,3-19 1-16,3-3-2 16,1-13 0-16,3-3-1 15,0-9 1-15,10-13-6 16,-3-9 1-16,4-9-8 15,-1-4 0-15,-6-9-4 0,-4 3 1 16</inkml:trace>
  <inkml:trace contextRef="#ctx1" brushRef="#br0" timeOffset="21228.06">22221 5001 39 0,'-7'22'19'0,"7"25"-13"0,0-44 34 16,7 13-39-16,1-3 1 0,9 9 1 15,-3-10 1-15,15-3-4 16,-5-2 0-16,19-10 4 16,-12 3 0-16,8-10 0 15,-4 4 0-15,1-13 0 16,-8 3 1-16,4-6-2 15,-8 7 1-15,12-23-2 16,-8 13 1-16,7-13-3 16,-7 7 1-16,4-16-7 15,-7 9 0-15,-8-9-8 16,-2 13 0-16,-19-1-6 16,0 10 1-16</inkml:trace>
  <inkml:trace contextRef="#ctx1" brushRef="#br0" timeOffset="21903.45">22031 3208 16 0,'-18'-13'8'0,"8"-22"4"16,10 35 2-16,0-6-10 0,-4 3 1 16,4 3 0-16,0 0 1 15,0 0-8-15,4 0 1 16,3 9 4-16,3 1 1 15,8 9-3-15,3 6 1 16,4-6-1-16,0-4 0 16,3 7-1-16,0-3 1 15,0 3-1-15,0-3 1 16,1-7-2-16,2 1 1 0,1-4-4 16,-4-9 0-16,-3 0-4 15,-11-12 0-15,-3 2-2 16,-11-2 0-1</inkml:trace>
  <inkml:trace contextRef="#ctx1" brushRef="#br0" timeOffset="22188.33">22546 2991 40 0,'-11'6'20'0,"-6"13"-18"15,17-16 43-15,-4 13-43 16,-3 0 0-16,0 12 1 16,-3 6 1-16,-1 7-6 15,-3 13 1-15,-4 8 3 16,-3 10 0-16,0 13-1 0,3 0 0 16,1-1-1-16,-1-21 1 15,0 0-1-15,4-10 1 16,0-6-1-16,7-9 1 15,4-7-5-15,3-12 1 16,3-13-11-16,4-6 1 16,4-3-3-16,-1-6 1 15</inkml:trace>
  <inkml:trace contextRef="#ctx1" brushRef="#br0" timeOffset="23615.12">22807 3436 12 0,'7'-15'6'0,"0"5"8"16,-7 10 2-16,0 0-13 16,0 0 1-16,0 0 4 15,-3 3 1-15,-1 1-9 16,-3 5 0-16,4 0 7 16,-1 1 0-16,1-1-2 15,3 7 1-15,0 6-2 16,0 3 0-16,3 9-2 15,-3 1 1-15,4 3-1 16,-4-1 0-16,0 1-1 16,0-4 1-16,0-5-1 15,0-7 0-15,0-10 0 16,0 1 0-16,0-1-6 16,-4-6 0-16,1-6-10 15,-5-3 0-15</inkml:trace>
  <inkml:trace contextRef="#ctx1" brushRef="#br0" timeOffset="24847">26303 4211 24 0,'-3'-16'12'0,"13"1"-5"15,-6 8 6-15,6-8-13 16,-3 5 1-16,4-5 2 16,0-4 0-16,-4 3-3 15,0 7 1-15,-4-1 2 16,1 4 1-16,-8 12 1 15,1-6 0-15,-4 19 0 16,0-3 0-16,-1 21 0 16,1-2 0-16,4 15-2 15,-1-9 1-15,4 15-1 16,0-12 0-16,4 25 0 0,-1-12 0 16,4 15 0-1,1-16 0-15,-1 10-1 0,0-16 1 16,0 4-1-16,0-17 0 15,0 4 0-15,-4-7 0 16,1-2-1-16,-4-7 0 16,0-3-2-16,0-7 1 15,0-2-8-15,0-4 1 16,0-5-11-16,0-1 1 16</inkml:trace>
  <inkml:trace contextRef="#ctx1" brushRef="#br0" timeOffset="25521.41">26134 5033 24 0,'-14'-13'12'0,"10"4"4"0,4 9 4 15,0-4-17-15,0 4 0 0,-3 0 3 16,-1 4 0-16,4 8-6 16,0-2 0-16,7 8 5 15,-3 1 0-15,6-3-2 16,1-4 1-16,10 14-1 16,-3-14 0-16,17 7-2 15,-7-7 1-15,4 7 1 16,-7-9 0-16,-4-7 1 15,-4 0 0 1,-2-9 1 0,-5 2 0-16,4-2-1 15,-3-3 1-15,13-7-2 16,-6 4 1-16,21-23-3 16,-11 7 0-16,11-22-6 15,-11 15 1-15,-3-12-9 0,-4 3 1 16,-24-9-8-16,-1 12 1 15</inkml:trace>
  <inkml:trace contextRef="#ctx1" brushRef="#br0" timeOffset="26648.29">25862 3004 13 0,'4'-10'6'0,"-8"20"8"16,4-10-7-16,0 0-5 15,0 0 1-15,-3 12 1 16,3-9 1-16,-4 4-6 15,4 2 0-15,0 7 4 16,0-4 1-16,7 23-2 16,0-13 1-16,11 18-2 15,-4-14 1-15,18 2-1 16,-4-6 0-16,4 0-1 16,-8 0 1-16,5-10-3 15,-8-2 1-15,-4-7-4 16,-2 3 0-16,-8-6-4 15,0 0 1-15</inkml:trace>
  <inkml:trace contextRef="#ctx1" brushRef="#br0" timeOffset="26977.92">26222 2954 29 0,'-7'-32'14'0,"0"32"-9"0,7 0 26 16,-4-3-28-16,4 3 0 0,-3 3 0 15,3 3 0-15,-4 1-5 16,1 2 1-16,-4 35 3 16,0-13 0-16,-4 29-1 15,4-13 0-15,-11 31 0 16,4-24 0-16,-7 34 0 15,7-23 1-15,-7 14 0 16,7-17 0-16,0 4-1 16,3-16 1-16,7-6-1 15,1-9 1-15,10-7-5 16,-3-9 1-16,6-16-12 16,-3 3 1-16</inkml:trace>
  <inkml:trace contextRef="#ctx1" brushRef="#br0" timeOffset="28869.34">26388 3349 18 0,'0'-3'9'0,"3"-4"5"16,-3 7-2-16,0 0-10 15,0 0 0-15,0 0 2 16,0 0 0-16,4 3-4 16,-4 1 0-16,0 5 3 15,0 0 1-15,-4 1-1 16,1-1 0-16,-4 7-1 15,3-4 1-15,1 7-1 16,-1-3 0-16,4 3 1 16,0-4 1-16,4 4-1 0,-4-9 1 15,3-1 1-15,-3-3 1 16,4-3-1-16,-4-3 0 16,0-6-1-16,0 6 1 15,-4-6-3-15,1 3 1 16,-1 0-2-16,1-4 1 15,-1 4-2-15,1 3 0 16,3 0 0-16,0 0 0 16,0 0 0-16,0 0 0 15,0 0-1-15,0 0 1 0,0 0 0 16,0 0 0-16,0 0 1 16,0 0 0-16,0-9-2 15,0 2 1-15,-4 4 0 16,1-6 1-16,3 3-1 15,0-1 0-15,0-2 0 16,0 6 0-16,7-16 0 16,-4 6 0-16,4-5 0 15,-3 5 0-15,3 4 0 16,0-7 0-16,0 7-1 16,-4 2 1-16,1 1 0 15,-1 0 0-15,-3 0 0 16,0 2 0-16,0-5 0 15,0 9 0-15,0 0-1 16,0 0 1-16,11 0 0 16,-4 0 0-16,7-6 0 0,-3 3 0 15,6 3-1-15,-6 0 1 16,3 3 0-16,-3-3 0 16,-1 6 0-16,-3-6 0 15,0 0 0-15,-3 0 0 16,-4 3 0-16,0 3 0 15,-4-2 0-15,1 2 1 16,-1 0 0-16,1 0 0 16,-1 1 0-16,1-4 0 15,-1 0 0-15,4-3 1 16,0 0-2-16,0 0 1 16,0 0-1-16,0 0 0 0,0 0 0 15,0 0 0-15,0 0 0 16,0 0 0-16,-3 0 0 15,-1 0 0-15,1 0 0 16,-1 0 0-16,4 0 0 16,0 0 0-16,7-3 0 15,-7 3 0 1,7 0 0 0,0 0 1-16,-3 12-1 15,-4-2 1-15,-4 2 0 16,1 1 0-16,-1 6 0 15,1-1 1-15,-1-8-1 16,1-7 1-16,3 6 0 16,0-2 0-16,0-7-1 15,0 0 1-15,10-13-1 16,-3 7 1-16,7-13-2 0,-3 6 1 16,3-5-1-16,-3 5 0 15,-1-3 0-15,1 4 0 16,-1-1 0-16,1 4 0 15,0-4 0-15,-4 4 0 16,3 3 0-16,1-1 0 16,6-2-1-16,-2 0 1 15,2 6 0-15,-3-7 0 16,7 10-1-16,-3 0 1 16,0 10-1-16,-4-1 1 0,-11 16 0 15,1-12 0-15,-11 18-1 16,0-3 1-16,0 0 0 15,3-3 0-15,4 1 0 16,0-8 0-16,21 1 0 16,-3-3 1-16,10-13-1 15,-7 0 1-15,4-9-4 16,-7 0 1-16,-4-1-9 16,-4 4 1-16,-27 3-11 15,3 3 0-15</inkml:trace>
  <inkml:trace contextRef="#ctx1" brushRef="#br0" timeOffset="32817.75">25548 2383 4 0,'-134'-72'2'0,"-42"6"-3"15,119 53 3-15,-38-15-2 16,-35 6 0-16,-54 0 0 16,-35 6 1-16,-52 13-2 15,-36 13 1-15,-32 2 0 16,-17 7 0-16,-4 12 0 16,11 4 0-16,24-4 0 15,36 10 0-15,21 6 0 16,35 13 0-16,39-7 0 15,42 7 0-15,36-13 0 16,24 3 0-16,29 13 0 0,20 6 1 16,15 28-1-16,10 9 0 15,4 10 0-15,4 19 1 16,3 16-1-16,7-16 1 16,7-7-1-16,10 10 0 15,12-3 1-15,13-19 0 16,36-31 0-16,38-1 0 15,39-21 0-15,46-10 1 16,57-18-1-16,52-7 1 0,29-9-1 16,24-3 0-16,4-4 0 15,0 4 0-15,-14-4-1 16,-29 7 0-16,-31 3 1 16,-28 0 1-16,-15 3-2 15,-6-3 0-15,-15 0 1 16,-3-3 0-16,10-10 0 15,15-12 1-15,3-3-2 16,0-13 1-16,-8-19 1 16,8 1 0-16,-17-26-1 15,-18-15 0-15,-25-10-1 16,-32-3 1-16,-39-6-1 16,-45-13 1-16,-60-12-1 15,-57-4 1-15,-81-5-2 16,-78-23 1-16,-77 13-1 15,-71 12 1-15,-56 23 0 16,-14 21 0-16,21 19-1 16,56 19 1-16,64 16-4 0,56 12 0 15</inkml:trace>
  <inkml:trace contextRef="#ctx1" brushRef="#br0" timeOffset="34379.28">6837 10567 12 0,'-35'-6'6'0,"20"-3"-5"0,15 5 6 16,-3 4-7-16,3-9 0 16,-7-4 3-16,3-5 1 15,-10-4-3-15,0-3 1 16,-7-4 3-16,-4 1 0 0,-10 6 1 16,-21-6 1-16,-11 0-3 15,-11 6 1-15,-14 9-2 16,-3 7 1-16,-14 3-3 15,-8 9 0-15,4 13-1 16,-14 12 0-16,0 10 0 16,4 12 0-16,-4 16-1 15,7 29 1-15,0 21-1 16,7 16 1-16,4 25-1 16,-1 15 1-16,12 23 0 15,9 6 0-15,12 9-1 16,3 19 1-16,3-6 0 15,4 12 1-15,7 7-2 16,11 5 1-16,17 4-1 16,21 7 1-16,33-14 0 15,20-8 0-15,35-4-1 16,22-19 1-16,25-15 0 0,13-16 0 16,15-19 0-16,14-34 1 15,3-19-1-15,4-22 1 16,3-25-1-16,-6-19 1 15,3-13-1-15,-11-9 0 16,-21-12 0-16,-11-7 1 16,-10-9-2-16,-10-3 1 15,-11-16-1-15,-1-19 1 16,-13-19-1-16,0-24 0 0,-4-42 1 16,-4-34 0-16,-2-34 0 15,-5-29 1-15,-3-34-1 16,0-6 1-16,-7-23 0 15,-18 10 0-15,-13 0 0 16,-19 16 0-16,-17 16 1 16,-21 11 1-16,-18 20 2 15,-17-3 0-15,-4 9-1 16,-11 16 1-16,-10-1-1 16,-4 7 0-16,-3 25-2 15,-4 19 0-15,-14 28-2 16,-14 32 0-16,-7 21-1 15,-25 26 1-15,-21 40-1 16,-14 25 0-16,-10 26 0 16,6 9 1-16,-6 9-1 15,13 10 0-15,22-7 0 16,21 4 1-16,17-4-4 0,18 0 1 16,14 1-7-16,11 18 1 15,7 50-4-15,11 54 1 16</inkml:trace>
  <inkml:trace contextRef="#ctx1" brushRef="#br0" timeOffset="35176.86">7437 15177 16 0,'24'-41'8'0,"149"-62"-20"0,-92 62 9 16,78-28 1-16,81-6 1 16</inkml:trace>
  <inkml:trace contextRef="#ctx1" brushRef="#br0" timeOffset="41990.31">9521 15901 22 0,'-59'-6'11'0,"13"-10"-8"16,35 10 11-16,8 3-14 16,-1-7 0-16,4 1-1 15,4 3 1-15,-1 3 0 16,8-4 0-16,-1 7 0 15,4 7 0-15,4 2 0 16,7 7 1-16,3 6 0 16,4 0 0-16,14 0 0 15,10 0 1-15,11-4 1 16,7-5 0-16,14-13 0 16,29-13 0-16,-4-2 0 15,7-4 1-15,7 0-1 0,3 3 0 16,-6 4-1-16,-1 2 0 15,4 10-1-15,11 4 0 16,3-1-1-16,14 0 1 16,18-3-1-16,14-10 0 15,21-8 0-15,14-11 0 16,11 1 0-16,10-6 0 16,4 2 0-16,7 4 0 15,-7 3 0-15,11 3 0 16,-8 0 0-16,11 6 0 0,-14 1 0 15,14 2 0-15,-10 1 0 16,20 2 1-16,-6 1-1 16,24 3 0-16,-3-7 0 15,10-3 0-15,15 1 0 16,3-1 0-16,14-3 0 16,-7 4 0-16,3 5 0 15,8-2 0-15,-4 5 0 16,14 7 0-16,-10-6 0 15,10 3 0-15,7-7 0 16,4-2 0-16,7-4 0 16,7-3 0-16,-21-3 0 15,-1-3 0-15,-10 10 0 16,-10-4 1-16,3 10-1 16,-17-7 0-16,6 6 0 15,-10 1 1-15,0 9-1 16,0 0 0-16,3-3 0 0,1 3 1 15,-1-3-1-15,-3 0 1 16,-7 3-1-16,-4 0 0 16,-21 3 0-16,-3-3 1 15,-18 3-1-15,-3 0 0 16,-8 10 0-16,-10-4 1 16,-14 4-1-16,-4-1 0 15,-11 1 0-15,-6-4 1 0,-4 0-1 16,-14-2 1-16,-14-1-1 15,-4 0 1-15,-17-3 0 16,-22 4 0-16,-17-4 0 16,-7 0 1-16,-22 0 0 15,-10 0 0-15,-10 0 1 16,-11-3 0-16,-8 0-1 16,-6-3 1-16,-7 3 0 15,-8-3 1-15,-2 3-2 16,-5-3 1-16,-3 0-1 15,0 3 0-15,0 0-2 16,-7 0 1-16,0 0-1 16,0 0 1-16,0 0-2 15,0 0 1-15,0-7-3 16,0-5 0-16,-3-1-4 16,-4-2 1-16,-4 2-11 15,-3-6 0-15</inkml:trace>
  <inkml:trace contextRef="#ctx1" brushRef="#br0" timeOffset="66942.69">9871 947 23 0,'-4'-35'11'0,"32"16"-8"0,-21 4 12 16,-3 11-13-16,3-5 0 15,-3 3 4-15,-4 6 0 16,0 6-5-16,-4-3 1 15,-3 3 7-15,0-6 0 0,-7 4 2 16,0-4 1-16,0 0-1 16,-4 0 0-16,0-10-3 15,1 7 1-15,-1-6-4 16,0-1 1-16,1 10-5 16,-1 10 1-16,-3-1-2 15,-4 13 1-15,-3 9-1 16,-11 7 1-16,0 6-2 15,8-10 1-15,-8 13 0 16,11-3 0-16,-4 22 0 16,11-16 0-16,-11 23 0 15,11-17 0-15,-4 22 0 16,8-15 1-16,9 15-1 16,5-15 0-16,14 3 0 15,-4-13 1-15,24-2-1 16,-6-17 1-16,28-25-1 0,-14 1 1 15,17-20 0-15,-13 1 0 16,20-16-1-16,-21 6 0 16,4-9 0-16,-11-3 1 15,-6-4-1-15,-8 7 1 16,-11-10-1-16,-2 4 0 16,-19-10 0-16,4 9 1 15,-21 4-2-15,6-4 1 16,-9 7 0-16,6 6 0 15,-10 10-1-15,10-4 1 16,4 22-1-16,3-6 1 16,18 10-1-16,0-7 1 0,18 3-1 15,-4 0 0-15,25-2 1 16,-7 2 0-16,10-19 0 16,-10 10 0-16,10-6 0 15,-10-1 0-15,10 1 0 16,-14-1 0-16,4 10 0 15,-7-6 0-15,-4 12 0 16,-3-2 0-16,-4 5 0 16,-4-3 0-16,-3 13 0 15,0 6 0-15,0 3-1 16,0 7 1-16,4 3 0 16,-4-10 0-16,7 16-1 15,-3-10 1-15,6 1 0 16,-2-7 0-16,-1-3 0 15,-4-6 1-15,-3-4-1 16,0 4 1-16,-7-9-7 0,0-7 0 16,-21 3-15-16,4 4 0 15</inkml:trace>
  <inkml:trace contextRef="#ctx1" brushRef="#br0" timeOffset="67903.34">10474 1107 28 0,'-4'-10'14'0,"8"1"7"0,-4 9-1 15,0 0-15-15,0 3 1 16,0 6 4-16,0 1 1 16,4 15-13-16,-1 0 1 15,4 9 8-15,0-5 0 16,7 24-3-16,-3-19 0 0,6 13-2 16,-2-9 0-16,9 3-1 15,-6-10 0-15,3 4 1 16,-3-10 0-16,-4 0 1 15,0-3 0-15,-7-7 1 16,0-2 1-16,-7-7 0 16,0 1 1-16,-11-7-1 15,4 0 1-15,-7-10-3 16,4 4 1-16,-4-19-2 16,3 12 0-16,-3-21-2 15,3 6 1-15,1-26-1 16,3 13 0-16,-4-15 0 15,1-4 0-15,-1 13 0 16,0-12 0-16,-3 5 0 16,0 14 1-16,4-4-1 15,3 0 0-15,-1 9-1 0,1 1 1 16,4 6-1-16,10-10 0 16,18 13-1-16,13 0 0 15,8 12 0-15,4 13 0 16,6 0 0-16,1 19 1 15,-5 6-1-15,-9 7 1 16,-11 12 0-16,-8-10 1 16,-13 10 0-16,3-16 0 15,-39 16 0-15,1-6 1 0,-8 2 1 16,7-11 0-16,-14-1-1 16,8-3 1-16,-5-12-3 15,8-7 0-15,3 0-9 16,11-6 1-16,7-6-15 15,0 0 1-15</inkml:trace>
  <inkml:trace contextRef="#ctx1" brushRef="#br0" timeOffset="68428.58">11546 696 35 0,'-3'3'17'0,"3"3"1"0,0-6 9 15,0 0-23-15,0 0 1 16,-4 0 1-16,1 0 1 16,-1 10-9-16,1-1 0 15,-4 7 6-15,3 2 1 0,-6 11-3 16,-1-4 1-16,-7 6 0 16,4-6 1-16,-10 25 0 15,6-18 0-15,-7 27 1 16,8-21 0-16,-12 31 0 15,8-22 0-15,-3 22 0 16,6-16 1-16,4 10-2 16,3-16 0-16,11 6-2 15,0-9 1-15,11 3-2 16,-1-6 1-16,12-3-2 16,-8-4 1-16,14 1-1 15,-7-13 1-15,11 3-1 16,-4-6 1-16,4-4-5 15,-8-9 1-15,22 4-10 16,-10-10 0-16,17-16-11 16,-11 7 0-16</inkml:trace>
  <inkml:trace contextRef="#ctx0" brushRef="#br0" timeOffset="71745.37">17431 11263 0,'0'0'0,"0"0"16,0 0-1</inkml:trace>
  <inkml:trace contextRef="#ctx1" brushRef="#br0" timeOffset="72391.82">11899 1266 25 0,'-7'4'12'0,"4"2"-1"0,3-6 13 16,0 0-22-16,0 0 1 15,0 0 1-15,0 0 1 16,7-6-6-16,0 2 0 15,0 4 4-15,3-6 0 16,-6 12 0-16,-1-6 1 0,1 10 0 16,-4-1 1-16,0 4 0 15,0-4 1-15,0 7 0 16,0 0 1-16,0 2-2 16,0 1 1-16,3 6-2 15,1-6 0-15,3 16-1 16,0-4 0-16,4 3-1 15,-4-2 0-15,0-4 0 16,0-9 1-16,0 0 0 16,-4-4 1-16,1-2 0 15,0-4 1-15,-4-2-1 16,0-1 0-16,-4-3 0 16,0-3 0-16,1-3-2 15,3-7 1-15,-4-12-2 16,4 10 1-16,4-23-2 0,-1 10 1 15,-3-12-1-15,0 2 0 16,8-12 0-16,-5 13 0 16,4-1-1-16,0 10 1 15,0 3-1-15,0 3 1 16,4 13-1-16,-1-3 0 16,5 18 0-16,-5-3 1 15,8 13-1-15,-4 0 0 16,7 0 0-16,-3-4 1 15,6 14 0-15,-6-14 0 0,3 7 0 16,-3-3 0-16,-1 6 0 16,-2-6 0-16,-5 6 0 15,1-9 1-15,-8-4 0 16,1 4 0-16,-4-7-1 16,0-5 1-16,0 2 0 15,0-6 0-15,3-10-1 16,-3 4 1-16,7-13-1 15,-3 7 0-15,3-20 0 16,0 11 0-16,7-11 0 16,-3 10 0-16,3-12-1 15,0-1 1-15,4 10-1 16,-4 3 1-16,17 13-1 16,-6-1 1-16,7 7-1 15,-7 0 0-15,3 19 0 16,-7-4 0-16,-3 13 1 15,-4 0 0-15,-4 4 0 0,-3-10 0 16,0 15 0-16,-3-6 0 16,-1 7 0-16,1-10 1 15,3 3-1-15,-3-9 1 16,10-3-1-16,-4-7 0 16,8 0-6-16,-4-6 0 15,4-3-14-15,-4 0 0 16,-4-3-5-16,-3-6 0 15</inkml:trace>
  <inkml:trace contextRef="#ctx0" brushRef="#br0" timeOffset="77931.72">19262 6039 0,'0'0'16,"0"0"-1,0 0 1,0 0 0</inkml:trace>
  <inkml:trace contextRef="#ctx1" brushRef="#br0" timeOffset="77782.77">13049 1624 26 0,'-10'-9'13'0,"13"2"4"16,-3 1 14-16,0 6-25 15,0 0 1-15,0 0 3 16,0 0 0-16,7-3-13 15,0 3 1-15,0 3 9 16,4 10 0-16,0-4-3 0,6 3 0 16,-3 14-1-16,-3-8 0 15,3 17-1-15,-3-7 0 16,-1 32 0-16,-3-23 0 16,-3 13-1-16,-1-9 1 15,-13 3-2-15,-1-9 1 16,-21-1-6-16,8-12 1 15,-15 0-15-15,11-13 0 16</inkml:trace>
  <inkml:trace contextRef="#ctx0" brushRef="#br0" timeOffset="82420.45">19995 5710 0,'0'0'16,"0"0"-1,0 0 1</inkml:trace>
  <inkml:trace contextRef="#ctx1" brushRef="#br0" timeOffset="82390.78">13543 981 24 0,'-3'-34'12'0,"20"5"3"16,-13 23 13-16,-4 6-24 15,0-3 0-15,0-3 5 16,-4 12 1-16,-3-6-10 15,4-6 1-15,-1 6 8 16,1 0 1-16,3-7-2 16,0 7 0-16,3 0-3 15,8 7 1-15,-1 8-3 16,4 14 1-16,-3 5-2 16,0-6 0-16,-4 26-2 15,0-10 1-15,-4 37 0 0,1-24 1 16,3 18-1-16,0-25 1 15,7 10 0-15,-3-7 0 16,6-16 0-16,-3-5 0 16,0-4 0-16,-3-6 0 15,0-6 0-15,-4-1 0 16,0-12-3-16,-4 4 0 16,-6-4-4-16,3 3 1 15,-11-6-9-15,4 3 1 16,-7-3-12-16,3 0 0 0</inkml:trace>
  <inkml:trace contextRef="#ctx1" brushRef="#br0" timeOffset="82857.83">14012 1169 61 0,'-10'-15'30'0,"10"5"-31"16,0 10 47-16,0 0-44 15,0 0 0-15,-4 6 1 16,1-6 1-16,-8 19-5 16,1-6 0-16,-15 9 4 15,-10 0 0-15,3 9 0 16,-3 7 0-16,-4-10 0 0,0 6 0 15,4-9 0-15,6 4 1 16,8-4-2-16,11 3 1 16,13-9-2-16,1-3 1 15,13-4-2-15,-3 4 1 16,18-13 0-16,-7 3 1 16,14-3-1-16,0-3 1 15,-1 0-1-15,5 3 1 16,-8 7-1-16,4-7 0 15,0 13-1-15,3-13 1 0,0 3-1 16,1-3 0-16,-5-3-4 16,-2 0 1-16,-8-3-5 15,-7-3 0-15,-7-4-11 16,-7 1 1-16,-3 6-6 16,-11-10 1-16</inkml:trace>
  <inkml:trace contextRef="#ctx1" brushRef="#br0" timeOffset="83292.57">14312 843 40 0,'-10'-12'20'0,"6"-7"-13"0,4 13 29 16,0 2-33-16,0-5 0 15,0 9 2-15,0 0 0 16,4-6-5-16,3 6 1 16,0 6 5-16,3 3 1 15,8 1-1-15,3-1 0 16,4 10-1-16,-4-10 0 15,14 16-1-15,-10-6 0 16,7 25-3-16,-8-16 1 0,15 19-1 16,-11-12 1-16,11 25-1 15,-11-13 0-15,1 25-1 16,-8-19 1-16,-7 29 0 16,0-20 0-16,-25 17-1 15,1-20 1-15,-25 23 0 16,10-26 0-16,-32 19-6 15,15-15 1-15,-11 0-18 16,11-13 0-16</inkml:trace>
  <inkml:trace contextRef="#ctx1" brushRef="#br0" timeOffset="95842.3">12626 2069 11 0,'-21'10'5'0,"17"-35"5"16,4 18 5-16,4-2-11 16,-4-1 1-16,0-5 5 15,0 2 0-15,3 4-11 16,1 3 1-16,-4 6 8 16,0 0 1-16,0 6-1 15,0 3 1-15,-4 1-3 16,4 5 1-16,-3 14 0 15,-1-11 0-15,-3 17-1 16,4-13 0-16,3 31-2 16,0-12 0-16,3 56-1 0,1-15 1 15,3 43-3-15,-4-34 1 16,4 69-1-16,-3-44 0 16,3 25 1-16,-4-34 0 15,5-7 0-15,-5-18 1 16,11 8-1-16,-3-21 0 15,10-9 0-15,-3-7 0 16,10-12-1-16,-7-6 0 16,4-13-3-16,-8-4 0 0,-3-5-7 15,-3 3 0 1,-11-16-14-16,0 3 1 0</inkml:trace>
  <inkml:trace contextRef="#ctx1" brushRef="#br0" timeOffset="96277.92">12354 2377 29 0,'-7'-13'14'0,"11"16"6"16,-4-3 2-16,0 0-16 0,0 0 0 16,0 0 5-16,0 0 0 15,0 0-13-15,0 0 1 16,7-6 10-16,0 0 0 16,3-16-3-16,-2 3 0 15,9-9-2-15,1 3 0 16,6-10-2-16,-2 13 0 15,16-12-2-15,-9 5 1 16,9 7-2-16,-9 10 1 16,17 12 0-16,-11 3 0 15,7 19-1-15,-10-3 1 0,3 3 0 16,-7 0 0-16,1 6 0 16,-8-3 1-16,0 6-3 15,-7-9 1-15,7 16-11 16,-7-10 0-16,22 16-8 15,-8-16 1-15</inkml:trace>
  <inkml:trace contextRef="#ctx0" brushRef="#br0" timeOffset="97403.16">21011 12047 0,'0'0'16,"0"0"-1,0 0 1,0 0-1</inkml:trace>
  <inkml:trace contextRef="#ctx1" brushRef="#br0" timeOffset="97975.34">12587 4302 18 0,'-10'3'9'0,"-1"-6"-1"0,11 3 9 0,-4 0-12 16,4 0 0-16,-3-6 3 15,-1-1 0-15,4 7-10 16,0 0 1-16,-3 4 8 16,3-1 1-16,3 15-2 15,1-5 1-15,-1 15-1 16,-3-6 0-16,7 22-1 16,1-9 1-16,2 21-1 15,-3-12 0-15,4-3 0 16,-1-10 1-16,-3-6 1 15,0-6 0-15,1-16 0 16,-5 0 1-16,1-22-2 16,-4 10 1-16,0-22-3 15,0 9 1-15,-4-13-4 0,1 10 0 16,-5-13-1-16,1 10 1 16,4-6-2-16,-1 2 1 31,22 20-1-31,-4 2 0 15,18 17 0-15,-7-1 0 16,10 10 0-16,-7-1 1 16,0 7-1-16,-3 3 0 15,-7-3 1-15,-4-3 1 16,-4-6 0-16,-3-4 0 0,-3-3 0 16,-1 4 0-16,1-20 0 15,-1 1 0-15,8-16-1 16,-4 6 1-16,11-19-1 15,-8 13 0-15,15-19-1 16,-4 13 1-16,4 6-1 16,-4 3 1-16,0 19-1 15,-3-6 1-15,-1 27 0 16,-2-8 0-16,-5 18 0 16,-3-3 0-16,4 10 0 15,-1-4 0-15,1 10 0 16,0-19 0-16,-1 9 0 15,-3-12 1-15,4 3-1 16,-1-7 0-16,1-5-1 16,0-1 1-16,-4-2-4 15,0-4 1-15,-7 0-8 16,0 0 0-16,-4-3-14 0,1 0 1 16</inkml:trace>
  <inkml:trace contextRef="#ctx1" brushRef="#br0" timeOffset="98442.5">13596 4249 57 0,'4'0'28'0,"-4"0"-13"0,0 0 35 16,3 0-47-16,1 3 0 15,-4-3 1-15,0 0 0 16,0-3-6-16,0 3 0 15,0 0 2-15,0 0 0 16,0-7-9-16,0 1 1 16,-7 9-13-16,0 0 1 15</inkml:trace>
  <inkml:trace contextRef="#ctx1" brushRef="#br0" timeOffset="98651.93">13614 4534 84 0,'-7'3'42'0,"7"-3"-51"16,0 0 74-16,0 0-65 16,0 0 0-16,7-3-3 15,-7 3 0-15,0 0-6 16,0 0 1-16,3 0-15 15,-3 0 1-15</inkml:trace>
  <inkml:trace contextRef="#ctx0" brushRef="#br0" timeOffset="103574.77">10799 9379 0,'0'0'16,"0"0"0,0 0-1</inkml:trace>
  <inkml:trace contextRef="#ctx1" brushRef="#br0" timeOffset="103410.45">2903 1204 11 0,'-14'-16'5'0,"18"-12"4"0,3 18 6 15,-7 1-12-15,3 3 0 16,4-4 6-16,4 1 1 15,-7 0-10-15,3 9 1 16,-7 0 8-16,0 0 1 16,0 0-1-16,0 0 1 15,0-10-3-15,0 1 1 16,0-7-1-16,7 0 0 0,3-2-3 16,-6 5 0-16,13-12-1 15,-2 9 0-15,13 4-2 16,0-4 1-16,11 10-2 15,-7 3 1-15,10 3-1 16,-7 0 1-16,7 9-1 16,-10-9 1-16,7 6-1 15,-4 4 1-15,-3 12 0 16,0-4 0-16,-11 23 0 16,-3-6 1-16,-18 21 0 15,7-6 0-15,-7 16 2 16,0-16 1-16,0 7-1 15,0-13 0-15,10 0-1 16,4-13 1-16,11-9-1 16,-4-3 0-16,11-7-2 0,-4 1 0 15,4-13-1-15,-4 0 1 16,11-10-2-16,-7 7 1 16,-1-9-4-16,-2 2 1 15,2-8-7-15,-2-8 1 16,-1-11-14-16,-7 5 0 15,-10-5-1-15,6 2 1 16</inkml:trace>
  <inkml:trace contextRef="#ctx1" brushRef="#br0" timeOffset="103769.46">3658 821 28 0,'-31'0'14'0,"20"-6"-6"15,11 6 19-15,-7 0-23 16,7 0 1-16,0 9 6 16,0-2 1-16,0 5-11 15,0 1 0-15,-7 15 10 16,3-3 1-16,-17 13-2 15,0-13 0-15,-18 37-3 16,4-8 0-16,-7 30-4 16,10-11 0-16,-14 21-2 15,14-29 0-15,0 14-1 16,11-26 1-16,4-9-1 16,-1-9 0-16,15-14-2 0,-5-5 0 15,8-13-8-15,0 0 0 16,0-3-12-16,0 0 0 15</inkml:trace>
  <inkml:trace contextRef="#ctx1" brushRef="#br0" timeOffset="104595.06">4466 874 46 0,'-3'0'23'0,"-11"0"-12"0,14 0 26 0,-4 0-34 16,4 0 0-16,-7 0 2 15,3 0 0-15,4 0-5 16,0-6 0-16,0 6 5 16,-7 0 0-16,4 6-1 15,-4 4 1-15,-7 2 0 16,-4 1 0-16,-14 6-2 15,8 0 1-15,-12 15 0 16,8-12 0-16,-11 19-1 16,11-13 1-16,7 10-2 15,3-4 1-15,15 10-1 16,-8-16 1-16,15 7-3 16,3-7 1-16,10 0 0 0,-3-6 0 15,18-3 0-15,-7 0 0 16,10-19 0-16,-7 3 0 15,18-12-1-15,-14 5 1 16,17-5-2-16,-10 0 0 16,0-1-6-16,-4 1 0 15,1-4-13-15,-15 10 1 16,-7-3-6-16,0 6 0 16</inkml:trace>
  <inkml:trace contextRef="#ctx1" brushRef="#br0" timeOffset="105137.92">4216 1740 47 0,'-32'0'23'0,"35"0"-16"0,-3 0 34 0,18-6-40 16,-4 6 0-16,25-3 0 16,-11-7 1-16,15-2-2 15,-8 2 0-15,25 1 2 16,-18-1 1-16,15-8-2 16,-22 8 1-16,21-9-7 15,-6 1 1-15,-8 2-12 16,-7 0 0-16</inkml:trace>
  <inkml:trace contextRef="#ctx1" brushRef="#br0" timeOffset="106261.9">5122 956 48 0,'-7'-9'24'0,"14"24"-11"0,-3-12 32 16,-1 13-41-16,-3-3 0 16,4 27 0-16,3-11 0 15,-3 24-6-15,3-9 0 16,7 28 4-16,-4-19 1 15,8 10-2-15,-8-16 1 16,8 3 1-16,-7-12 1 0,-4-19 2 16,3-4 0-16,-10-5 0 15,4-1 0-15,-8-9 0 16,-3 0 0-16,-10-19-3 16,3 10 1-16,-8-26-3 15,5 17 0-15,-4-33-1 16,-1 14 1-16,15-32-2 15,0 16 1-15,21-38-1 16,-3 25 1-16,21-19-1 16,-15 19 0-16,26 13 0 15,-15 9 0-15,11 10 0 16,-4 8 0-16,0 23 0 16,-3-6 0-16,-4 28 0 15,-14-4 1-15,0 14-2 16,-3-4 0-16,-14 12 0 0,3-8 1 15,-25 8-1-15,4-5 1 16,-18 11 0-16,7-14 0 16,-14 15 2-16,7-16 1 15,1 0 0-15,13-3 0 16,7 3 0-16,8-3 0 16,24-9-1-16,0 3 1 15,18-7-1-15,-11 4 0 16,18-13-1-16,-8 0 0 15,15 7 0-15,-14-1 1 0,7 10-1 16,-7-10 0 0,10 10 0-16,-7-3 0 0,8-4-1 15,-8 4 1-15,7-6-3 16,-17-1 0-16,10 0-4 16,-14-2 0-16,-3-7-11 15,-4 0 1-15,-17-10-7 16,-5 1 0-16</inkml:trace>
  <inkml:trace contextRef="#ctx1" brushRef="#br0" timeOffset="106907.24">5687 633 45 0,'-14'-6'22'0,"3"6"-10"0,11 0 32 16,-3 6-42-16,3-6 1 0,-7 13 0 16,3-4 0-16,8 22-5 15,3-2 1-15,3 8 2 16,1-2 1-16,3-1-1 16,0-6 1-16,7 7 1 15,-10-10 0-15,-1-6 2 16,1-7 0-16,-4-2 1 15,-4-4 0-15,-6-6 0 16,3 0 0-16,-11-6-2 16,-3 3 0-16,0-13-2 15,4 3 1-15,-1-21-2 16,0 6 0-16,22-7-2 16,-11 10 1-16,21-13 0 15,-7 10 0-15,11-6-1 16,-4 9 0-16,7 6 0 15,-7 3 0-15,4 13 0 0,0 3 1 16,-4 13-1-16,-3-4 0 16,-8 25 0-16,1-8 1 15,3 8 0-15,-3-12 0 16,6 9 0-16,1-9 1 16,3-3 0-16,-3-6 0 15,13-10-1-15,-2 3 1 16,-5-15-5-16,1 2 0 15,-4 4-20-15,-10 0 1 16</inkml:trace>
  <inkml:trace contextRef="#ctx1" brushRef="#br0" timeOffset="111635.46">14012 4114 28 0,'7'-22'14'0,"-3"19"0"0,-4 3 15 15,3 3-27-15,1 0 1 16,0 0 5-16,-4 0 0 15,0 19-8-15,0-3 0 16,3 25 6-16,-3-13 0 16,7 19-1-16,-3-6 0 15,3 19-1-15,0-16 1 16,10 22-1-16,-3-16 0 16,8 4 0-16,-8-13 1 15,0-10-1-15,0-9 1 0,-7-12 0 16,0-1 1-1,-10-8-1-15,-1-1 0 0,-10-16-1 16,3 4 0-16,-6-16-1 16,3 6 0-16,-4-19-3 15,4 7 1-15,-4-13-1 16,4 9 1-16,0-21-1 16,3 9 0-16,8-19-1 15,-1 16 1-15,11-3-1 16,-3 9 1-16,14-3-1 15,-4 15 0-15,35 1 0 16,-10 6 0-16,17 3 0 16,-13 3 1-16,27 16-2 15,-17-6 0-15,11 12 2 16,-15 3 0-16,0 0 0 16,-10 4 0-16,-14 8 0 15,-4-5 0-15,-24 18 1 0,3-2 0 16,-29 8-1-16,8-2 1 15,-25-1-1-15,11-6 0 16,-18 7 0-16,11-13 1 16,-18 3 0-16,14 0 0 15,4-9 0-15,6-1 0 16,12-2-1-16,6-1 1 16,11 4-1-16,0 0 0 15,21 3-1-15,-3-10 1 16,17 7-1-16,-4-4 1 15,19 4 0-15,-11-3 0 0,20-4 0 16,-9 0 0-16,13-2 0 16,-17-1 0-16,18-3 0 15,-12 0 0-15,8-3-3 16,-10 0 0-16,-12-3-5 16,-6 3 1-16,-14-3-7 15,-1 0 0-15,-24 0-10 16,4-1 0-16</inkml:trace>
  <inkml:trace contextRef="#ctx1" brushRef="#br0" timeOffset="112070.95">14245 4195 25 0,'18'-6'12'0,"-15"6"10"0,-3 0 4 15,0 0-18-15,0 0 0 16,0-9 7-16,0 2 0 15,0 7-17-15,0 0 0 16,7 7 12-16,-3-1 0 0,-1 3-3 16,1 4 1-16,0 15-4 15,-1-6 0-15,-3 22-2 16,0-16 1-16,0 22-1 16,0-9 0-16,7 19-2 15,-3-23 1-15,6 13 0 16,-3-12 1-16,7 0-1 15,-3-10 1-15,7 0-3 16,-4-6 1-16,-4-3-6 16,1-7 0-16,-11 1-18 15,0-4 1-15</inkml:trace>
  <inkml:trace contextRef="#ctx1" brushRef="#br0" timeOffset="113258.35">14803 3944 34 0,'-7'-3'17'0,"7"0"-1"15,0 3 4-15,0 0-20 16,0 0 1-16,0 10-1 15,0-4 1-15,0 13-1 0,0-10 0 16,3 16 0-16,1-6 1 16,3 12 1-16,-4-6 1 15,1 4 1-15,-4-7 0 16,3-4 3-16,1 1 1 16,-4-3 1-16,0-7 0 15,0-9-2-15,0 0 1 16,-4-15-2-16,1 5 0 15,-4-15-4-15,0 13 1 16,3-13-2-16,1 6 0 16,3-10-2-16,7 1 1 0,0 3-1 15,0 0 1 1,3 6-1-16,4-3 1 0,4 7-1 16,3 2 0-16,4 10 0 15,-4 3 1-15,4 3 0 16,-4 3 0-16,-3 13 0 15,-4-3 0-15,-4 3 0 16,1-4 0-16,-4 14 0 16,0-14 0-16,0 7 0 15,0-3 0-15,7-3 0 16,-3-10 0 0,3-3-11-1,-4-3 0-15,-3 3-9 16,1 0 0-16</inkml:trace>
  <inkml:trace contextRef="#ctx1" brushRef="#br0" timeOffset="113829.29">15498 4280 52 0,'-25'-3'26'0,"11"-7"-16"16,14 7 35-16,-4-3-41 15,1 0 0-15,3 6 1 16,7 0 0-16,0 0-8 16,0 0 1-16,10 6 4 15,-2-6 1-15,13 0-3 16,-7 0 1-16,11-9-1 16,-8 2 0-16,19 1 1 15,-11 3 0-15,10-3-1 16,-10-1 1-16,6 7 0 15,-6 0 0-15,0 7-1 16,-7-4 1-16,-1 0-1 16,1 0 1-16,-7 0-1 0,-4 0 0 15,-7 7 0-15,-4-4 1 16,-10 10 0-16,0-4 0 16,-10 13 0-16,2-6 0 15,-13 0 0-15,11-3 0 16,-5 2-1-16,5-5 1 15,6 0-3-15,4-4 0 16,4 0-6-16,-1-6 0 16,1-3-11-16,-1 0 0 15,-7-9-2-15,4 6 0 0</inkml:trace>
  <inkml:trace contextRef="#ctx1" brushRef="#br0" timeOffset="114085.43">15681 4042 76 0,'-18'-3'38'0,"15"6"-51"16,3-3 80-16,7 3-67 15,-4 0 0-15,12 9-1 16,-1-2 1-16,21 9 0 15,-7-10 0-15,11 10-1 16,-7-3 1-16,3-1-4 0,-7 1 0 16,-3 0-5-16,0-1 0 15,-8-2-12-15,-3-1 1 16</inkml:trace>
  <inkml:trace contextRef="#ctx1" brushRef="#br0" timeOffset="114864.01">16207 4060 42 0,'-11'-31'21'0,"22"9"-7"0,-8 13 24 0,4 2-35 16,0 1 1-16,0 16 4 15,0 2 0-15,0 16-9 16,0-3 0-16,-3 26 6 16,0-11 1-16,3 20-2 15,0-13 1-15,3-3-3 16,-3-13 0-16,7 4-1 16,-3-7 1-16,0-3 0 15,-4-6 0-15,3-7 1 16,1 4 1-16,-11-13 0 15,0 0 0-15,-11-12-1 16,4 0 1-16,-3-4-2 16,-1 7 1-16,0-29-3 0,4 10 1 15,0-25-1-15,0 9 1 16,4-21-1-16,-1 11 0 16,4-14-1-16,0 14 1 15,7-15-1-15,0 16 1 16,4 3-1-16,-1 10 1 15,5 5-2-15,-1 10 1 16,10 13-1-16,-2 3 1 16,9 12-1-16,-2-3 0 15,-1 10 1-15,-4-4 1 16,1 13-1-16,-7-3 1 0,-11 12 0 16,0-9 1-16,-18 3 0 15,4-6 1-15,-17 19-1 16,2-7 1-16,-20 0 0 15,7-9 0-15,3 7 0 16,7-4 1-16,4-7-1 16,7 1 0-16,7 0 0 15,3-3 0-15,19-1 0 16,-5-2 0-16,18 6-1 16,-3-4 0-16,3 4 0 15,-3-3 0-15,10 3-1 16,-7-4 0-16,11 4 0 15,-7 0 0-15,14-13-1 16,-11 1 1-16,8 2-1 16,-12-3 0-16,12 1-4 15,-12 2 1-15,-2-9-6 0,-8 3 0 16,-11 3-13-16,-3-6 1 16,-28 0-3-16,7-6 0 15</inkml:trace>
  <inkml:trace contextRef="#ctx1" brushRef="#br0" timeOffset="115434.93">16302 4017 27 0,'14'-16'13'0,"14"-6"1"15,-21 16 13-15,11-4-21 0,-4 1 0 16,4-4 7-16,-4 4 0 16,3 3-13-16,-6 2 0 15,-4 8 11-15,0-4 1 16,-10 12-3-16,-1-2 1 15,-3 8-4-15,3-2 0 16,1 9-3-16,3-6 1 16,0 19-3-16,0-7 1 15,3 16-2-15,1-3 1 16,7 6 0-16,-4-9 1 16,0-4-2-16,-4-5 1 0,4 5 0 15,-3-8 1 1,-1 2-1-16,-3-3 0 0,4-6-2 15,-4-6 0-15,3-4-7 16,1 1 1-16,6-10-17 16,-2 3 0-16</inkml:trace>
  <inkml:trace contextRef="#ctx1" brushRef="#br0" timeOffset="118798.97">14203 1938 11 0,'-25'9'5'0,"11"-9"7"15,14 0 5-15,-7-9-14 16,0 9 1-16,0-10 2 15,3 4 1-15,4 3-8 16,0 3 1-16,4-10 6 0,-1 1 0 16,-3 9 0-16,0 0 1 15,0 3-1-15,0 3 1 16,-7 13 0-16,4-9 0 16,-8 5 0-16,4-2 0 15,-3 2-2-15,3-2 0 16,3-4-2-16,0 1 1 15,4 2-2-15,0-9 0 16,8 16-1-16,-1-3 1 0,3 9-1 16,1-12 0-16,-1 9 0 15,-3-4 0-15,0 4 0 16,1-3 1-16,6 6 0 16,-4 0 0-16,8 0-1 15,-4-3 1-15,4-3 0 16,-4-3 0-16,17 3-1 15,-6-4 1-15,17 14-1 16,4-4 0-16,4 0 0 16,-1 3 1-16,8-6-1 15,6 0 1-15,-6-3-1 16,10-7 1-16,10-2-1 16,4-7 1-16,18-3-1 15,-4-7 1-15,4 1-1 16,7-6 1-16,0-7-2 15,7 3 1-15,-11-9 0 16,7 13 0-16,8-7-1 0,-1-3 1 16,8 0-1-16,-8-6 0 15,4 3 0-15,-32 6 1 16,22-6-1-16,-33 6 0 16,4 9-3-16,-17-2 1 15,-25 6-3-15,-18 6 1 16,-18 3-7-16,1 0 1 15,-25 3-10-15,3 0 0 16,-10-6-3-16,7 0 1 16</inkml:trace>
  <inkml:trace contextRef="#ctx1" brushRef="#br0" timeOffset="119427.64">14164 2279 4 0,'-56'10'2'0,"31"15"5"0,21-19-14 16,-6 7 8-16,3 2 1 15,-4 4 5-15,4 0 0 16,-3 0-3-16,2-7 0 15,1-9 7-15,4 4 0 16,-4-17 2-16,3 7 1 16,-3 0-1-16,4-6 0 15,-1 2-3-15,1 4 0 0,3-16-2 16,0 4 0-16,3-13-3 16,-3 9 0-16,4-6-1 15,-1 9 0-15,4-22-2 16,0 10 1-16,4-16-2 15,-4 13 0 1,4-1 0-16,-4 4 0 0,0 13-1 16,0 5 0-16,7 10 0 15,-4 0 1-15,15 22-1 16,-7 0 1-16,21 6-2 16,-8-9 1-16,33-3 0 15,-15-4 0-15,25-5 0 16,-10 2 0-16,13-9-4 15,-17 3 0-15,0-6-13 16,-14-3 0-16,-21 12-4 16,-7-6 0-16</inkml:trace>
  <inkml:trace contextRef="#ctx0" brushRef="#br0" timeOffset="120794.38">24342 5998 0,'0'0'16,"0"0"-1,0 0 1</inkml:trace>
  <inkml:trace contextRef="#ctx1" brushRef="#br0" timeOffset="120944.15">17184 1847 25 0,'3'-22'12'0,"1"12"2"0,-4 10 13 16,0 0-23-16,0 0 0 0,-4 7 4 15,1-7 0-15,-1 12-10 16,1 1 1-16,-1 5 7 15,1 1 0-15,3 16-2 16,0-13 0 0,3 47-2-1,1-16 0-15,-1 16 0 16,1-16 0-16,-1 13-2 16,1-16 1-16,-1 0 0 15,1-6 0-15,7-19 0 16,-1 1 0-16,8-26 0 15,-4 3 0-15,0-16-2 16,0-3 0-16,-7-2-6 16,-3-1 0-16,-8-13-10 15,1 14 0-15</inkml:trace>
  <inkml:trace contextRef="#ctx1" brushRef="#br0" timeOffset="121349.98">17586 2035 58 0,'-14'-10'29'0,"7"20"-21"0,7-10 48 15,-7 3-53-15,0 3 0 16,-7 4 1-16,3-1 0 16,-7 7-6-16,4-4 1 0,-10 13 3 15,2-6 0-15,-9 6-2 16,9-3 1-16,-13 9-1 15,7-9 1-15,-4 4 0 16,8-1 1-16,6-7-1 16,4-2 1-16,10-6 0 15,1-1 0-15,17 3-1 16,-4 1 1-16,15 6-1 16,-7-7 1-16,17-2-1 15,-7-4 0-15,15 0 0 16,-8 4 0-16,0-10 0 15,-7 3 0-15,4 3-3 16,-4-6 0-16,1 0-2 16,-8 0 0-16,0-6-6 15,-3 6 1-15,-8-3-12 0,1-4 1 16,-11 14-2-16,0-7 1 16</inkml:trace>
  <inkml:trace contextRef="#ctx1" brushRef="#br0" timeOffset="121593.79">17974 2047 63 0,'-7'-12'31'0,"14"12"-31"0,-7 0 61 0,0 0-60 15,0 0 0-15,0 0 0 16,0 3 1-16,-3 3-7 16,-1 4 0-16,0-1-8 15,1-6 1-15,3 0-8 16,0-3 0-16</inkml:trace>
  <inkml:trace contextRef="#ctx1" brushRef="#br0" timeOffset="121770.04">18009 2333 84 0,'-3'-10'42'0,"3"-9"-58"16,0 13 84-16,3-3-69 0,1-1 0 15,-1 1-17-15,1 0 0 16,-4 5 5-16,0 4 1 15</inkml:trace>
  <inkml:trace contextRef="#ctx1" brushRef="#br0" timeOffset="129126.49">18369 1856 30 0,'-3'-9'15'0,"6"-7"-4"0,-3 16 15 0,4-6-24 16,-4 6 1-16,7-3 4 16,-7 3 0-16,7 3-7 15,-4 3 1-15,1 10 5 16,-1 2 0-16,1 17-1 15,-1-7 1-15,4 10-3 16,1-4 1-16,2 10-2 16,1-9 0-16,-1 9 0 15,-3-7 0-15,7 1 1 16,1-4 0-16,-5-9 0 16,1-3 1-16,-1 0 0 0,-3-3 0 15,0-6 0-15,-3-4 0 16,-4-3 0-16,0-3 0 15,-4-3-1-15,1 0 1 16,-8-12-1-16,4 3 0 16,-3-17-2-16,3 8 1 15,0-26-2-15,0 15 0 16,-1-33 0-16,1 18 0 16,4-35-1-16,-1 26 1 15,4-13 0-15,0 13 0 16,14-10-2-16,-3 13 1 15,21 3-1-15,-8 9 1 0,15 7 0 16,-10 6 0-16,9 12-1 16,-6-2 1-16,3 15 0 15,-6 0 1-15,-8 15 0 16,-4-5 0-16,-10 15 0 16,0-6 0-16,-17 15 0 15,3-6 1-15,-11 7-1 16,4-7 1-16,-14 10-1 15,7-7 1-15,-11 1 0 16,7-7 0-16,4 0-1 16,3-13 1-16,4 4-1 15,4 0 1-15,6-4 0 16,1 4 0-16,13 3-1 16,-3-1 1-16,15 1 0 15,-5-3 0-15,15 0 0 16,-7-7 0-16,24-6 0 0,-10 3 0 15,14-6-1-15,-14 0 1 16,10 10-1-16,-7-1 0 16,1 1 0-16,-12-1 0 15,1 7-1-15,-7-4 0 16,-8-2-3-16,-2-4 1 16,-12 0-7-16,1 4 0 15,-15-20-14-15,4 4 0 16</inkml:trace>
  <inkml:trace contextRef="#ctx1" brushRef="#br0" timeOffset="129546.81">18464 1774 24 0,'-35'-6'12'0,"32"12"-3"16,3-6-6-16,3-3-4 15,-3 3 1-15,18-3 3 16,-8-6 1-16,12 3 1 16,-5 2 1-16,4-2 7 15,-3 3 1-15,-4 6 2 16,0 3 0-16,-3 13 0 0,-4 6 1 15,0 13-6-15,-4-10 0 16,8 22-6-16,-4-12 0 16,4 15-3-16,-4-15 0 15,7 12-1-15,-4-19 0 16,4 4-2-16,-3-10 1 16,3 0-1-16,0-12 1 15,-3 2-3-15,-4-2 1 16,-7-1-4-16,0-2 1 15,-11 9-8-15,4-10 1 0,-7-3-12 16,0 4 1-16</inkml:trace>
  <inkml:trace contextRef="#ctx1" brushRef="#br0" timeOffset="130342.9">18902 1257 52 0,'0'-6'26'15,"0"21"-19"-15,0-15 34 0,0 13-39 16,0 3 0-16,0 18 0 15,0-6 1-15,0 7-4 16,0-7 0-16,0 16 3 16,0-9 1-16,3-14 1 15,1-2 0-15,3-6 2 16,-4-1 0-16,5-21 1 16,2 6 0-16,-6-19-1 15,-1 9 0-15,1-12-2 16,-4 6 0-16,0-18-3 15,0 12 1-15,3-4-3 0,1 4 1 16,6 0-1-16,-3 13 1 16,11-4-2-16,-4 7 1 15,7-1-1-15,-3 4 1 16,10 12 0-16,-7 4 1 16,1 5-1-16,-5-2 0 15,1 12 1-15,-4-6 1 16,0 6 0-16,-3 3 0 15,-1-3-1-15,1-6 0 16,-1 0-2-16,1-3 0 16,7-7-7-16,-4 0 0 0,7-18-14 15,-4 0 0-15,1-1-1 16,-4 4 1-16</inkml:trace>
  <inkml:trace contextRef="#ctx1" brushRef="#br0" timeOffset="130793.74">19540 1662 63 0,'-14'6'31'0,"11"-12"-27"0,3 6 64 16,0 0-66-16,0 0 0 15,10 6 1-15,-3-3 0 16,11 6-5-16,-4-2 1 16,25 2 2-16,-7 0 1 0,10 1-2 15,-10-4 1-15,21-3-1 16,-11 4 0-16,7-7-2 16,-10 0 0-16,0 0-5 15,-11 0 1-15,-17 9-10 16,-4-6 1-16,-18 7-7 15,1-1 1-15</inkml:trace>
  <inkml:trace contextRef="#ctx1" brushRef="#br0" timeOffset="130975.03">19876 1511 83 0,'-36'25'41'0,"8"28"-58"16,24-43 82-16,-6 15-66 16,-1-6 0-16,-3 9-14 0,4-3 1 15,-8 13 6-15,4-4 0 16,0 1-13-16,3-7 0 16</inkml:trace>
  <inkml:trace contextRef="#ctx1" brushRef="#br0" timeOffset="131903.38">20274 1314 49 0,'-10'-7'24'0,"10"20"-16"16,0-13 42-16,3 19-46 16,1-1 1-16,6 17 1 0,-3-7 1 15,4 16-9-15,-1 0 1 16,-3 9 6-16,1-15 0 16,2 9-2-16,-3-6 0 15,4-4-1-15,-1-2 1 16,1-1 0-16,0-12 0 15,-4-3 0-15,0-6 0 16,-4-4 1-16,-3-9 0 16,-7 0-1-16,4 0 1 15,-8-16-2-15,4 7 0 0,-14-10-1 16,7 0 0-16,-8-15-1 16,8 6 1-16,0-26-1 15,4 13 0-15,6-21 0 16,1 15 0-16,10-25-1 15,0 21 0-15,3-2 0 16,-3 12 1-16,11 7-1 16,-4 9 0-16,14 6 0 15,-6 0 0-15,20 13 0 16,-7 3 1-16,11 3-1 16,-11 0 1-16,8 9 0 15,-12-6 0-15,-2 4 0 16,-5 2 0-16,-13 10 1 15,-4-4 0-15,-18 14 0 16,4-4 0-16,-21 12 0 16,7-2 1-16,-21 3-1 15,10-4 1-15,-11 10-1 0,12-16 1 16,2 7-1-16,5-17 1 16,10 8-1-16,3-14 1 15,15 4-1-15,-1-7 0 16,18-6-1-16,-3 4 1 15,10 2-1-15,-3-3 1 16,10 13-1-16,-7-10 0 16,11 10 0-16,-11-3 0 15,29-7-1-15,-11 4 0 16,14-7-1-16,-14-6 1 0,10-6-2 16,-14 3 0-16,1-3-3 15,-15 2 0-15,-21-5-9 16,-4 9 1-16,-20 0-12 15,3 0 0-15</inkml:trace>
  <inkml:trace contextRef="#ctx1" brushRef="#br0" timeOffset="132278.65">20338 1314 38 0,'-22'-7'19'0,"19"4"0"0,3 3 14 16,7 3-27-16,0 0 1 15,4 7 7-15,-4-7 0 16,10 13-16-16,-3-7 1 15,8 10 12-15,-5-4 1 16,8 17-3-16,-11-7 0 16,-7 25-4-16,0-12 1 15,-3 15-3-15,-1-9 1 16,1 9-3-16,-1-12 0 0,4 3-5 16,0-3 1-16,8-13-5 15,-5-9 1-15,8-10-9 16,-4 1 0-16,-4-20-10 15,-3 7 1-15</inkml:trace>
  <inkml:trace contextRef="#ctx1" brushRef="#br0" timeOffset="132835.34">20814 950 35 0,'-4'-22'17'0,"18"41"-1"0,-10-19 16 16,3 3-24-16,0 3 1 15,0 10 5-15,-3 3 1 16,-1 2-19-16,-3 1 1 16,0 10 12-16,0-7 0 15,0 3-4-15,0-6 0 16,4-3-3-16,-1 0 1 16,1-10-1-16,-1 0 1 0,4-12 0 15,-3 0 0-15,-1-16 0 16,1 7 0-16,0-7 0 15,-4 3 0-15,3-12-1 16,-3 3 0-16,7-3-1 16,-3 3 0-16,6-3-1 15,1 9 0-15,13 3-1 16,-6 0 0-16,14 13 0 16,-7-6 0-16,6 18 0 15,-6 1 0-15,0 15 1 16,-4-3 0-16,0 9 1 15,-7-3 0-15,0 0 1 16,-3-2 0-16,3-5-1 16,-3-5 1-16,3-6-7 15,-4-4 0-15,4-6-21 16,-3-6 0-16</inkml:trace>
  <inkml:trace contextRef="#ctx1" brushRef="#br0" timeOffset="133795.41">21576 1411 44 0,'-18'-10'22'0,"11"4"-1"16,7 6 10-16,-3 0-27 15,3 0 1-15,3 6 3 16,-3-6 1-16,14 0-10 15,0 3 1-15,15-6 6 16,-8 3 1-16,11-9-1 16,-4-1 0-16,14-11-2 15,-7 8 0-15,15-6-2 16,-11 10 0-16,14-7-1 0,-11 0 0 16,14 4-1-1,-10 2 0-15,7 1 0 0,-11 3 0 16,-3 6 0-16,-7 0 0 15,-11 0 0-15,-3 0 1 16,-11 6 0-16,-4 3 0 16,-20 4 0-16,3 3 0 15,-22 3 0-15,12-1 0 16,-8 11 0-16,7-8 0 16,4 8-4-16,3-10 0 15,11-1-4-15,0-2 1 16,14-13-5-16,-3 3 0 0,3-12-5 15,0 6 0-15,-7-9-5 16,0 6 1-16</inkml:trace>
  <inkml:trace contextRef="#ctx1" brushRef="#br0" timeOffset="134099.38">21939 1128 85 0,'-31'-3'42'0,"9"-6"-52"16,19 9 85-16,-1 0-75 16,4 0 1-16,4 0-1 0,-4 0 1 15,21 9-2-15,-3 1 1 16,20 9 0-16,-13-4 0 15,21 7 0-15,-7-6 0 16,7-10-3-16,-8 4 0 16,-6-7-3-16,-4 3 0 15,-10-3-8-15,-4 3 1 16,-14-2-11-16,0 2 0 16</inkml:trace>
  <inkml:trace contextRef="#ctx1" brushRef="#br0" timeOffset="134951.69">22585 1009 45 0,'0'-9'22'0,"-4"3"-4"16,4 6 27-16,0 0-38 0,0 0 1 15,-3 15 3-15,-1 1 0 16,1 12-15-16,-1-3 1 16,8 16 9-16,-1-6 0 15,15 24-4-15,-8-21 1 16,12 9-1-16,-5-6 0 16,4-7 0-16,-3-3 0 15,0 1 1-15,-4-13 1 16,-7-1 0-16,-4 1 0 15,-10-12-1-15,0 2 1 0,-3-15-2 16,-1 3 1-16,1-13-2 16,-1 0 1-16,0-21-2 15,4 8 1-15,0-24-1 16,4 12 0-16,3-15 0 16,0 9 0-16,3-29-1 15,1 23 1-15,6-3-1 16,-3 12 1-16,18-3-1 15,-4 12 0-15,15 7-1 16,-8 6 1-16,18 19-1 16,-11 3 0-16,14 6 0 15,-10 4 1-15,7 2 0 16,-14 4 0-16,-8 9 0 16,-6-12 1-16,-14 21 0 15,-1-9 0-15,-24 13 1 16,3-13 0-16,-20 9 0 0,9-5 1 15,-20 5 0-15,14-12 0 16,-11 19-1-16,11-13 1 16,13 6-1-16,5-15 0 15,27 6-1-15,1-6 1 16,28-6-1-16,-8-4 0 16,19-3 0-16,-11 4 1 15,14-7-1-15,-15 3 0 16,8 0-1-16,-7-2 1 15,-4 5-3-15,-6 0 0 16,-5 1-6-16,-3-4 0 0,-10 4-12 16,0-4 0-16,-11-6-6 15,0 0 1-15</inkml:trace>
  <inkml:trace contextRef="#ctx1" brushRef="#br0" timeOffset="135282.12">22719 984 47 0,'-25'-28'23'0,"1"28"-9"15,20 0 36-15,-3 3-45 16,0 0 0-16,7 7 2 0,0-1 1 15,14 10-10-15,-3 0 1 16,13 6 6-16,-6-3 1 16,7 19-2-16,-8-7 1 15,1 19-1-15,-8-6 0 16,-2 16-1-16,-1-19 0 16,0 19-1-16,-4-19 1 15,4 0-6-15,0-13 0 16,7-6-10-16,-3-6 0 15,10-19-12-15,-3 0 1 16</inkml:trace>
  <inkml:trace contextRef="#ctx1" brushRef="#br0" timeOffset="155130.13">4078 9137 8 0,'-3'-12'4'0,"27"9"-2"0,-13 0 4 0,3 3-6 16,18 0 1-16,-4 0 3 15,14 0 0-15,-3-7-4 16,-7 4 1-16,0 3 2 15,3 3 0-15,-3 0 0 16,-1 4 0-16,8 2-2 16,4 0 1-16,2-2 0 15,8-4 0-15,14-6 0 16,0-10 0-16,4-6 1 16,21 7 0-16,-4-4 0 15,0 0 0-15,4 4-1 16,-4 3 0-16,-3 2-1 15,10 4 0-15,-14 3-1 16,7 0 0-16,4 3 0 16,3 0 0-16,18-3 1 15,-4-3 0-15,22-3 0 16,-4-3 1-16,18-4 0 0,-1 0 0 16,-3-2 0-16,11-1 0 15,-7 4-1-15,-4 2 0 16,-4 4-1-16,1 0 1 15,0-4-1-15,6 7 0 16,-6-6 0-16,17-1 0 16,-3 4 0-16,-1 0 0 15,12-1 1-15,-8-2 0 16,11-7 0-16,-4 1 0 16,0 2-1-16,-3 7 1 0,-18-4-1 15,7 4 1-15,-3 0-1 16,-4 9 1-16,4 0-1 15,3 3 0-15,0-2 0 16,11 2 0-16,-11 0 0 16,11-3 1-16,-4-3-1 15,0 3 0-15,4-9 0 16,-7 3 0-16,6-6 0 16,-6 2 0-16,0-2 0 15,-4 3 0-15,0 6 0 16,-10 0 0-16,6 0 0 15,-3 3 0-15,0-3 0 16,-7 0 1-16,11-6-1 16,-18-1 1-16,4-5 0 15,-8-7 0-15,-3-6 0 16,-11-3 0-16,-10-4-1 0,-14 1 1 16,-15 6-2-1,-6 15 1-15,6 23-13 0,-13 25 1 16</inkml:trace>
  <inkml:trace contextRef="#ctx1" brushRef="#br0" timeOffset="165803.73">9253 15857 12 0,'99'-6'6'0,"39"-3"-2"16,-99 9 7-16,13 0-11 15,19-3 0-15,7 3 0 16,17 0 1-16,14 3-1 15,8-3 0-15,20 0 0 16,8-3 0-16,14 3 0 16,3-4 1-16,-3 4-1 15,10 7 0-15,-17 2 0 0,3 0 0 16,-3 4 0-16,-1 0 1 16,8-4 0-16,10 0 0 15,8-5 0-15,13-11 0 16,18 1 0-16,4-13 0 15,17 0-1-15,4-6 1 16,7 0-1-16,4 0 1 16,-1 3-1-16,0 3 1 0,8-3-1 15,-4 7 0-15,-11-4 0 16,-3 6 0-16,-7 1 0 16,10 2 0-16,-3 1 0 15,14 0 1-15,0 2-1 16,24-2 0-16,-6-1 0 15,17 1 0-15,-7-3 0 16,8 2 0-16,-12 1 0 16,4-1 0-16,-10 1 0 15,-4 6 0-15,-3 0 0 16,-15 3 1-16,-10 0 0 16,-11 0 0-16,7-3-1 15,4-1 1-15,-7 1 0 16,7 3 0-16,-7-6-1 15,6 0 1-15,-9 6-1 16,-1 0 0-16,-10 3 0 16,-11 0 0-16,7-3 0 15,-4 3 0-15,1-3-1 16,7 0 1-16,6 0 0 0,12 0 0 16,6-3 0-16,-3 6 0 15,0 0 0-15,0-3 1 16,-1-3-1-16,8 3 0 15,4 0 0-15,-4 6 0 16,-7-2 0-16,-8 5 0 16,-6 0 0-16,10 7 0 15,-10 3 0-15,-14-4 0 0,3 1 0 16,-7 3 1-16,-7-6-1 16,0-1 0-16,-7 1 0 15,-18-4 0-15,1-3 0 16,-12 4 0-16,-2-4 0 15,-19 0 0-15,-3 1 0 16,-3-1 0-16,-25-6 0 16,-22 3 0-16,-6-3 0 15,-18 0 1-15,-14-3 0 16,-11-3 0-16,-10-4 0 16,-11-2 0-16,0-1 0 15,-4 0 0-15,8 4 0 16,-4 0 1-16,4 2-2 15,3 4 1-15,-3 3-1 16,-4 3 0-16,-18 4-8 16,-20 2 0-16</inkml:trace>
  <inkml:trace contextRef="#ctx1" brushRef="#br0" timeOffset="170787.63">13247 10589 23 0,'-21'0'11'0,"-22"6"-8"16,26-6 12-16,-8 0-14 15,-7-3 0-15,4 0 0 16,3-3 0-16,4-3-1 16,4 2 0-16,2 1 1 15,1-7 0-15,4-2 0 16,-4-4 1-16,-1 3 0 16,-2 1 0-16,-11 5-1 15,-4 4 1-15,-3 0-1 16,-4-1 1-16,0 4-1 15,-3-3 0-15,-4 0 0 16,0-1 0-16,0-5-1 0,0-1 1 16,0 4 0-16,-7 0 0 15,-7-1-1-15,4 7 0 16,0 6 0-16,-8 0 0 16,-3 4 0-16,0-1 0 15,-4-3 0-15,1 3 0 16,-8-3 0-16,11 4 1 15,0-4-1-15,-3 6 0 16,-1-9 0-16,4 10 0 0,-3-1 0 16,-12 10 0-16,5 0 0 15,-1 9 0-15,-3 6 0 16,3 4 0-16,4-4 0 16,-3 4 0-16,6 3 0 15,8 6 0-15,3-6 0 16,7-4 0-16,3 1 0 15,-3-4 0-15,1 4 0 16,-1-7 1-16,-4 1-1 16,8 8 1-16,6 4 0 15,12 0 0-15,13 10-1 16,15 5 1-16,10 4-1 16,14 3 1-16,7-7-2 15,4-12 1-15,-4-6 0 16,4-3 0-16,3-1 0 15,-3 4 0-15,0-6 0 16,-4-1 0-16,3 1 0 0,1-10 0 16,4 3 0-16,6 3 0 15,14 1 0-15,8-7 0 16,10 0 0-16,14 0 1 16,0-6-2-16,11-4 1 15,-4 1 0-15,4-6 1 16,7-1-1-16,-4 0 0 15,4 1 0-15,0-4 0 16,7-3 0-16,10 0 1 0,4 0-1 16,0-3 0-16,0-3 0 15,7-6 1-15,-10-1-1 16,-1-5 1-16,-10-10 0 16,11 0 1-16,-4-13-1 15,-11-9 1-15,4 3 0 16,-11-16 0-16,-3-15-1 15,-11-16 0-15,-7-9-1 16,-10 0 1-16,-18-10-1 16,-18-16 0-16,-14 13 0 15,-21 4 0-15,-18 5 0 16,-17-2 0-16,-25 12-1 16,-24 9 0-16,-33 19 0 15,-42 28 0-15,-28 23-3 16,-28 24 1-16,0 13-7 15,7 3 0-15,32 3-2 16,41 1 0-16</inkml:trace>
  <inkml:trace contextRef="#ctx1" brushRef="#br0" timeOffset="172003.84">13339 13540 23 0,'-11'-28'11'16,"0"9"-9"-16,8 10 18 0,-4-4-21 15,0-6 1-15,-4 0 0 16,1 1 0-16,-1-4 1 16,-3 6 0-16,-7 3 0 15,-8-5 0-15,-9-1 0 16,-12 0 1-16,-6-3 0 16,-11 6 1-16,-7-2-1 15,-7-1 1-15,-15 0-1 16,5 0 1-16,-5-3-1 15,1 3 0-15,0 4-1 16,0-1 0-16,-4 10-1 16,-3 3 0-16,-4 9-1 15,-7 6 1-15,-11 10 0 16,-3 13 0-16,-3-1-1 0,3 10 1 16,3 6 0-16,11-3 0 15,11 16 0-15,7-6 0 16,10 8 0-16,11 1 0 15,11-9-1-15,13 2 1 16,8 1-1-16,3-1 1 16,0 7 0-16,4 3 0 15,0 16-1-15,3-7 1 0,7 4 0 16,18 3 0-16,21-7-1 16,11-3 1-16,21-6 0 15,21 0 0-15,28-6-1 16,4-7 1-16,10-2 0 15,4-7 0-15,0-13 0 16,-7-2 0-16,-7-4 0 16,7-6 1-16,6-3 0 15,15-4 0-15,11-5 0 16,17-4 1-16,25-3-1 16,18-9 1-16,24-4-2 15,-3-18 1-15,10-13-1 16,-14-21 0-16,-10-1-1 15,-18-6 1-15,-28-3 0 16,-25 3 0-16,-29-6 1 16,-27-7 0-16,-22-3 1 15,-27-12 0-15,-29 0-1 16,-25-19 0-16,-21-6-3 0,-17-4 1 16,-22-6-6-16,-17 10 0 15,-32-3-5-15,-43 18 0 16</inkml:trace>
  <inkml:trace contextRef="#ctx1" brushRef="#br0" timeOffset="184854.81">18979 10398 10 0,'-7'3'5'0,"11"-6"-4"0,-4-3 6 0,3-1-4 16,1-2 1-16,0 3 1 15,-1-7 1-15,-3 1-7 16,-3-4 1-16,-5 0 5 16,-6-3 1-16,-7-6-1 15,-14 3 1-15,-7-6-1 16,-4-3 1-16,-11-7-1 15,-6-3 0-15,-8 4-1 16,-6-1 1-16,-8 1-2 16,-14 8 0-16,-10 4-2 15,-11 10 1-15,-11 5-2 16,-20 7 0-16,-1 3-1 16,0 3 0-16,-7-3 0 0,8 6 1 15,3 4 0-15,10-1 0 16,-7 4 0-16,4-7 1 15,-10 7-1-15,-5 12 0 16,-2 9-1-16,-12 1 1 16,4 15 0-16,8 9 0 15,17-2-1-15,17 6 1 16,15-10 0-16,21 0 0 16,14 7 0-16,14-1 0 0,10 1-1 15,8 3 1-15,7 9-1 16,3 9 1-16,7-5-1 15,-3 5 1-15,3 7 0 16,0 0 0-16,4 3 0 16,4-4 0-16,10-8 0 15,7-13 0-15,10-4-1 16,18 1 1-16,22-3 0 16,24 6 0-16,21 3-1 15,7 0 1-15,15 3 0 16,3-6 0-16,7-7 0 15,-7-6 1-15,7-6-1 16,3-6 0-16,8-6 0 16,14-13 1-16,17-10-1 15,18-12 0-15,14-6 1 16,18-3 0-16,6-7-1 16,8-3 1-16,-21-3 0 15,-18 0 0-15,-4-3 0 0,-24 0 0 16,-14 3 0-16,-7-3 0 15,-8 3-1-15,4-3 1 16,0-10-1-16,11 4 0 16,7-13 0-16,-4-6 1 15,4 3-1-15,-18-16 0 16,-14-3 1-16,-14-9 1 16,-18 0-1-16,-24-4 1 0,-25-2-1 15,-29-10 1 1,-27-6-1-16,-33-10 0 0,-24-12-1 15,-32 0 1-15,-13-16-1 16,-12-3 1-16,8-3-1 16,-4 15 0-16,7 7-2 15,7 3 0-15,-10 25-8 16,-26 44 1-16,-52 54-6 16,-74 52 1-16</inkml:trace>
  <inkml:trace contextRef="#ctx1" brushRef="#br0" timeOffset="194554.54">27270 10335 8 0,'35'-103'4'0,"-17"34"-4"15,-18 53 4-15,0-9-6 16,-4 3 0-16,4 0-2 16,-3 0 1-16</inkml:trace>
  <inkml:trace contextRef="#ctx1" brushRef="#br0" timeOffset="196880.22">27139 9956 16 0,'-46'3'8'0,"-3"-16"-4"0,38 13 18 15,-3-12-19-15,-3-1 0 16,-5-2 3-16,-9 2 0 16,2-3-8-16,-6 4 1 15,-4-1 3-15,-10 7 1 16,-18 6-2-16,-14 6 0 0,-25 7-2 16,-14 6 1-16,-7 3 0 15,-18-7 0-15,-6 1 0 16,-8-3 0-16,-3-1 1 15,-1-3 0-15,-9-5 1 16,2-1 0-16,-3-3 0 16,-7 0 1-16,-7 3-1 15,-14-6 0-15,-14 9-1 16,-21 0 1-16,-22 13-2 16,-17 3 1-16,-14 6-1 15,-7 0 0-15,10-2 0 16,0 5 1-16,7-9-1 15,11-10 0-15,11 4 0 16,6-19 0-16,18-3 0 16,-3-1 1-16,0-2-1 15,-11 0 0-15,-7-1 0 16,-14 4 1-16,-11 6-2 0,-21 3 1 16,-10 0 0-16,-1 0 0 15,1 10 0-15,17-4 0 16,18 1 0-16,28-4 0 15,25-6 0-15,28 3 1 16,10-9 0-16,32 0 0 16,15 2-1-16,10-2 1 15,21-3-1-15,11-1 1 16,3 1 0-16,4 0 0 0,7-4-1 16,-4 7 1-16,4 3-1 15,3 3 1-15,4 3-1 16,4 0 1-16,6 0-1 15,4 3 0-15,4-3 1 16,10 1 0-16,7-1 0 16,11 0 0-16,3 0 0 15,7-3 0-15,4 3 0 16,4-3 0-16,-1 0 0 16,4 0 0-16,0 0-1 15,4 0 1-15,-1 0-1 16,1 0 0-16,-1 0 0 15,4 0 0-15,-4-3 0 16,4 3 1-16,0 0-1 16,0 0 0-16,0 0 0 15,0 0 0-15,0 0 0 16,0 0 0-16,0 0 0 0,0 0 0 16,0 0 0-16,4 3 0 15,0-3-1-15,-4 3 1 16,0-3 0-16,0 6 0 15,0 4-1-15,-4 6 1 16,-3 18-1-16,0 10 1 16,-7 19-1-16,-4 9 1 15,-3 16-1-15,-4 21 1 16,1 7 0-16,-1 16 0 16,4 9 0-16,3 10 0 0,0-10 0 15,8 6 0-15,3 16 0 16,-4 0 0-16,4 7 0 15,0 12 0-15,0-1 0 16,-4-2 0-16,4 9 0 16,-3-3 0-16,-1-6 0 15,1 0 0-15,-1-19 0 16,-7-10 1-16,1-15 0 16,-1-3 0-16,1-19 0 15,-1-4 1-15,0-2-1 16,4-29 1-16,0 26-1 15,3-1 1-15,4-5-2 16,-3-11 0-16,3 1 0 16,3-9 1-16,1-4-1 15,3-6 1-15,3-6-1 16,-3-10 0-16,4-6 0 16,6-6 1-16,1-7-1 0,7-2 1 31,10-7-1-31,0 3 1 15,0-9-1-15,4-7 0 16,3 1 0-16,8-7 1 16,-5 0-1-16,1-3 0 15,7-3 0-15,7 0 0 16,7-9 0-16,0-4 0 16,7 1 0-16,14-1 0 0,11 1-1 15,10-4 1-15,-3 4 0 16,10-1 0-16,4 1 0 15,18 2 0-15,-4 1-1 16,7-1 1-16,14 1-1 16,0-1 1-16,11-2 0 15,10 3 0-15,11-1-1 16,11-2 1-16,20-1 0 16,1-3 0-16,10 7-1 15,7 0 1-15,4-4-1 16,4 4 1-16,-5-4-1 15,15 4 1-15,-7-1 0 16,14 4 0-16,-7 3 0 16,11-3 0-16,-1 2 0 15,15-5 0-15,-4 3 0 16,18-4 0-16,-8 1-1 0,8-4 1 16,-4 4-1-16,1 0 1 15,-12 5-1-15,-3 1 1 16,-21 6 0-16,-17 4 0 15,-8 8-1-15,-14 10 1 16,-3-6 0-16,-11-6 0 16,0-1 0-16,3-2 0 15,-3-4 0-15,7-3 0 16,11-3 0-16,-7-3 1 16,-4-9-1-16,3-4 0 15,-20-6 0-15,-15 6 1 0,-21-3-1 16,-21 10 0-16,-10 3 0 15,-26-7 0-15,-13 7 0 16,-18 0 0-16,-11 2 0 16,-13 8 0-16,-5-4 0 15,-6 0 1-15,-4 0-1 16,-3-4 0-16,0 1 0 16,-4 3 0-16,3-3 0 15,-3-3 1-15,1-3-1 16,-1-7 1-16,-4 0 0 15,1 1 0-15,-4-1 0 16,-4-9 1-16,-3 3 0 16,0 0 0-16,-3 0 0 15,-1-3 0-15,1 0-1 16,-1-4 0-16,4 1-1 16,0 3 1-16,4-12-1 15,3-7 0-15,0-10 1 0,0-8 0 16,4-14 0-16,3-8 1 15,3-10-1-15,5-19 1 16,2-3-1-16,1-7 0 16,7-15-1-16,3-6 0 15,14-6-1-15,4-1 1 16,4-21-1-16,3-4 1 16,7 7 0-16,-7-16 0 15,-7 9 0-15,-11 7 0 16,-7-7 0-16,-10 1 0 0,-7 5 0 15,-4 1 0-15,-7-4 0 16,-4 10 0-16,-3-3 0 16,0-3 0-16,0 15-1 15,-3 16 0-15,-4 13-1 16,0 6 1-16,-8 6-1 16,-6 6 1-16,-7 22-1 15,-7 13 0-15,0 6 0 16,-15 13 0-16,-13 6 0 15,-4 6 0-15,-11 7-1 16,-7 6 0-16,-3 9-1 16,-14 0 0-16,0 10-1 15,-11 12 1-15,-4 12-2 16,-17 4 0-16,-7 16-1 16,-11 15 0-16,-13 16-1 15,-1 0 1-15,-4 9-3 0,-2 3 0 16</inkml:trace>
  <inkml:trace contextRef="#ctx1" brushRef="#br0" timeOffset="-210937.99">26998 6381 20 0,'4'0'10'0,"3"16"-3"16,-7-16 11-16,3 3-14 15,-3 0 1-15,0 0 2 16,0-3 1-16,0 0-10 15,0-9 0-15,4-4 7 16,-1-3 0-16,4-6-1 16,4 7 0-16,3-7-1 15,4-10 0-15,6-8 0 16,1 5 1-16,3-12-1 16,4-6 0-16,14-13-1 15,10-9 0-15,4-19-1 0,18-13 1 16,17-9-1-16,25-9 0 15,4-4 0-15,20-6 1 16,26-3-1-16,-5 10 0 16,5 5 0-16,6 20 0 15,-21 12-1-15,-3 25 1 16,-11 7-1-16,-7 18 1 16,-14 16-1-16,-7-4 0 0,7 4-1 15,-7 0 1-15,3-3 0 16,-6-3 1-16,-15-7-2 15,-7-3 0-15,-21 1-6 16,-21 11 0-16,-25 4-9 16,-28 13 1-16</inkml:trace>
  <inkml:trace contextRef="#ctx1" brushRef="#br0" timeOffset="-210337.01">27203 5798 24 0,'7'-50'12'0,"-4"37"-3"0,-3 13 5 0,-3 6-10 15,-8 7 1-15,-3 9 2 16,-4 9 1-16,-3 10-8 16,-7 9 0-16,0-6 7 15,0 12 1-15,6 1-3 16,1-13 1-16,4 12-2 16,3 1 1-16,-1 5-2 15,1-2 0-15,0-10-1 16,4 0 1-16,3-15-2 15,7-1 1-15,0-15-2 16,7-10 1-16,7-9-1 16,14-12 1-16,7-7-1 15,8-3 1-15,2-6-1 16,8 0 0-16,11-4 0 16,-4 7 0-16,7-6 0 0,10-10 0 15,12-6-4-15,6 3 1 16,4-6-11-16,-11-3 1 15,-11 9-4-15,-17 9 1 16</inkml:trace>
  <inkml:trace contextRef="#ctx1" brushRef="#br0" timeOffset="-207529.44">30427 3916 20 0,'-21'-6'10'0,"21"-19"-3"0,0 25 10 16,3-6-14-16,1-1 1 15,0 1 3-15,-4 6 0 16,7 0-6-16,0 3 0 16,0 13 6-16,3 9 1 15,4 0-2-15,8 13 1 16,-1-1-2-16,7 4 1 15,7-3-4-15,4-13 1 0,0 3-2 16,-4-19 1-16,0 4-2 16,-3-10 1-16,-7-6-6 15,-8-6 0-15,-2-4-10 16,-8 4 0-16</inkml:trace>
  <inkml:trace contextRef="#ctx1" brushRef="#br0" timeOffset="-207259.07">30794 3857 49 0,'-4'-7'24'0,"4"17"-10"16,0-10 35-16,0 12-46 16,0 7 1-16,0 12 1 15,0 4 1-15,4 15-8 16,3 7 0-16,0 12 5 15,0 3 0-15,0 0-2 16,0-3 0-16,0-3-1 16,0-7 0-16,0-9-1 0,-3-6 1 15,-1-9-4-15,1-10 0 16,0-9-9-16,3-13 1 16,0-13-8-16,3-2 1 15</inkml:trace>
  <inkml:trace contextRef="#ctx1" brushRef="#br0" timeOffset="-206073.47">31094 4208 29 0,'3'9'14'0,"4"-37"-7"16,-3 25 14-16,3-10-18 16,-3 4 1-16,3 3 3 15,-7 6 0-15,0 0-7 16,3 6 0-16,-3 3 6 15,0 7 1-15,-3 3-1 16,-1 6 0-16,1 0 0 16,-1 0 0-16,0 3-2 15,4-9 1-15,0 0-2 0,8-3 1 16,-1-4-2-16,10-6 1 16,4 4-1-16,8-4 0 15,-1-6-1-15,-3-6 0 16,-1-7-1-16,-3 1 1 15,-3 2-6-15,-4 1 0 16,-3 0-15-16,-4 2 1 16</inkml:trace>
  <inkml:trace contextRef="#ctx1" brushRef="#br0" timeOffset="-205907.58">31052 4007 59 0,'-25'-19'29'0,"32"-6"-32"16,0 16 40-16,4 3-43 15,-1-1 1-15,1 4-26 16,6 3 1-16</inkml:trace>
  <inkml:trace contextRef="#ctx1" brushRef="#br0" timeOffset="-205682.01">31291 3775 63 0,'-14'-34'31'0,"50"9"-36"0,-26 9 52 15,11-3-47-15,11-3 1 16,3-6-12-16,4 6 0 16,0 3-1-16,-11 7 1 15</inkml:trace>
  <inkml:trace contextRef="#ctx1" brushRef="#br0" timeOffset="-205485.33">31394 3935 67 0,'-39'9'33'0,"64"-43"-35"16,-8 25 55-16,8-10-53 16,7-6 0-16,6-7-8 15,-6 7 0-15,-4 0-7 16,-6 9 1-16</inkml:trace>
  <inkml:trace contextRef="#ctx1" brushRef="#br0" timeOffset="-204767.07">31930 3035 29 0,'-7'-25'14'0,"-7"9"11"0,10 7 2 15,1-1-21-15,-4-2 0 16,-7 3 4-16,-8-1 0 16,-9 7-12-16,2 0 1 15,-2 3 7-15,-1 9 1 16,0 10-4-16,4 12 0 16,10 7-3-16,11 6 1 15,7 9-2-15,7-6 0 0,4 7-1 16,10 2 1-16,11-12 0 15,0 0 1-15,-4 0 0 16,0-3 0-16,-3-4 1 16,-4 1 0-16,0 3-4 15,-7-4 1-15,-7-5-8 16,0-1 1-16,-3 0-9 16,3-6 1-16</inkml:trace>
  <inkml:trace contextRef="#ctx1" brushRef="#br0" timeOffset="-204569.75">31627 3543 67 0,'-22'-12'33'0,"47"-20"-40"0,-11 26 62 15,7-7-55-15,22-12 0 16,-5-3-4-16,5 0 1 15,3 12-6-15,0-3 1 16,-8 4-10-16,-2 2 0 16</inkml:trace>
  <inkml:trace contextRef="#ctx1" brushRef="#br0" timeOffset="-204271.07">32233 2806 63 0,'-21'6'31'16,"-4"32"-36"-16,18-19 53 0,-3 12-49 16,-1 13 1-16,-3 22 0 15,4 3 1-15,2 6-1 16,8-6 0-16,4 0-1 15,7-12 1-15,3-7 0 16,3-9 0-16,8-10 0 16,7-12 0-16,3-16-1 15,0-3 0-15,-3-3-10 16,-4 3 1-16,4-10-7 16,0-5 1-16</inkml:trace>
  <inkml:trace contextRef="#ctx1" brushRef="#br0" timeOffset="-204045.29">32371 3066 64 0,'-7'-3'32'0,"46"3"-35"0,-29 0 58 16,8 0-56-16,10 0 1 0,11 0 0 15,0 3 0-15,0 4-6 16,-4-1 1-16,-3 7-11 16,-8-1 0-16,-6 10-2 15,-8 3 0-15</inkml:trace>
  <inkml:trace contextRef="#ctx1" brushRef="#br0" timeOffset="-203832.41">32586 2894 58 0,'-14'19'29'0,"7"12"-34"16,7-12 57-16,0 6-52 16,-4 13 0-16,1 2 1 15,-1 11 0-15,-3-8-5 16,0 1 0-16,0 0-9 0,4-6 1 15,-1-10-5-15,4-9 0 16</inkml:trace>
  <inkml:trace contextRef="#ctx1" brushRef="#br0" timeOffset="-203442.32">32868 3173 34 0,'-7'-9'17'0,"28"12"-19"15,-14 0 26-15,4 3-22 16,0 13 0-16,3 3 4 16,-4-3 1-16,1-4-6 15,-4 4 0-15,4-3 4 16,3-7 1-16,0-2-2 0,3-7 1 15,1-4-10-15,0-5 0 16,-4-3-9-16,0-7 0 16</inkml:trace>
  <inkml:trace contextRef="#ctx1" brushRef="#br0" timeOffset="-203280.65">32840 2919 60 0,'-28'0'30'0,"24"-6"-42"0,4 6 54 0,11 0-52 15,3 0 0-15,0-3-20 16,4 3 1-16</inkml:trace>
  <inkml:trace contextRef="#ctx1" brushRef="#br0" timeOffset="-202859.63">32935 2511 56 0,'-35'7'28'0,"10"-17"-24"0,22 10 46 16,-1-6-49-16,4 3 0 15,7-3 0-15,15 6 1 16,-5 0-3-16,8 6 1 0,10 3 0 15,0 10 0-15,4 6-1 16,0 13 1-16,0-4-1 16,0 4 1-16,-4 12 0 15,-3-3 0-15,-8 6 0 16,-2 1 1-16,-8-1-1 16,-7 0 0-16,-4 1-5 15,-10-1 0-15,-7 0-13 16,-7-12 0-16</inkml:trace>
  <inkml:trace contextRef="#ctx1" brushRef="#br0" timeOffset="-200653.49">21615 4095 27 0,'53'-138'13'0,"38"72"-13"0,-59 66 14 16,7 0-15-16,3 10 1 16,4 5-6-16,-7 7 1 15,-14-3 5-15,-15 0 0 16,-10 3-3-16,-3-3 1 15,-4-10 0-15,0-3 1 16,3-6 3-16,4 0 1 16,11 3 0-16,20-6 1 15,29-3-1-15,18-3 1 0,17-7-2 16,25-3 1-16,4 10-2 16,13-10 0-16,-6 6-1 15,-1 4 1-15,-10 3-1 16,-25-1 1-16,-24 4-1 15,-29-3 0-15,-35 6 0 16,-35 6 0-16,-35 7 0 16,-36-1 0-16,-25 10 0 15,-20-9 0-15,-26 9 0 16,1-3 0-16,17-4 0 16,11-5 1-16,21-7 0 15,15-3 0-15,27 0-1 16,18 0 1-16,21-3-1 15,14 3 0-15,15 9-1 16,13 10 1-16,11 3 0 16,4 3 0-16,21 0-1 15,7 0 1-15,10-6 0 0,18-10 0 16,11-9 0-16,3 0 1 16,7-19-1-16,15-6 0 15,6 0 0-15,-10 7 1 16,-21 2-1-16,-15 6 1 15,-24 7-1-15,-18 6 0 16,-31 13 0-16,-43 12 0 16,-46 13 0-16,-45 9 0 0,-33-3-6 15,-31 10 1-15,-10-1-4 16,13 4 1-16</inkml:trace>
  <inkml:trace contextRef="#ctx1" brushRef="#br0" timeOffset="-199842.66">27199 4324 13 0,'39'-60'6'0,"-21"35"-4"0,-18 19 5 15,-4 3-8-15,-10 3 1 16,-11 3 0-16,-14 3 0 0,-6 4 0 16,-19-7 0-16,-10 3-1 15,-18-6 1-15,-14 0 0 16,-6 0 0-16,-5 0 0 15,-13-9 0-15,3-4 0 16,10 1 1-16,11 2 1 16,11-6 0-16,18 4 0 15,24-1 0-15,28 4 0 16,21 0 0-16,26-1-1 16,38 1 1-16,17 6-1 15,15-4 0-15,21 4-1 16,10-6 0-16,-6 6 0 15,-4-4 1-15,-15-5-1 16,-9-1 0-16,-22 7 0 16,-22 3 0-16,-23-7 0 15,-26 7 0-15,-24 0 0 16,-39 0 1-16,-28 9-1 0,-25 7 0 16,-32-1 0-16,0 10 1 15,8-3-1-15,17 0 0 16,24-10 0-16,36 7 1 15,32-13-1-15,42 0 1 16,28-6-1-16,43-3 0 16,31-7 0-16,18 4 1 15,11-7-1-15,-4 4 0 16,-7-4 0-16,-21 7 0 16,-15 9 0-16,-27-7 0 0,-32 17 0 15,-46 9 0-15,-50 3-1 16,-59 12 1-16,-68 13-6 15,-66 6 0-15</inkml:trace>
  <inkml:trace contextRef="#ctx0" brushRef="#br0" timeOffset="-177849.66">10830 5741 0,'0'0'15,"0"0"1,0 0-1</inkml:trace>
  <inkml:trace contextRef="#ctx1" brushRef="#br0" timeOffset="-177773.87">3418 4236 26 0,'11'16'13'0,"0"-4"-2"15,-11-9 27-15,0 4-30 16,0-4 0-16,0 0 4 15,0-3 0-15,0 3-14 16,0 0 1-16,0-3 9 16,0 0 1-16,7 0-4 15,-7 0 0-15,10 16-3 16,-6-7 1-16,6 13-2 16,-3-3 0-16,8 34 0 15,-1-12 0-15,-4 25 1 16,1-19 1-16,3 0 1 15,0-9 1-15,-3-4 0 0,-8-9 1 16,8-6-1-16,-4-9 0 16,3-17-1-16,1 4 0 15,-11-19-2-15,7 3 0 16,-14-12-1-16,7 6 0 16,0-16-1-16,-7 10 1 15,3-7-1-15,-6 13 1 16,10-13-2-16,-7 13 1 15,14 3-1-15,-7 7 0 16,21 2 0-16,-3 4 0 16,13 18-1-16,-2-3 1 0,2 7 0 15,-2-4 1-15,-8 16 0 16,-4-3 0-16,-3 7 0 16,-3-7 1-16,0-7 0 15,-4 1 0-15,0-7-1 16,-4-5 1-16,4-17 0 15,-7 4 0-15,11-13-1 16,-8 3 1-16,15-22-2 16,-7 16 1-16,6-10 0 15,-3 10 0-15,8 13-1 16,-5-1 1-16,4 23-1 16,-3-4 1-16,3 13-1 15,-3-4 1-15,3 29-1 16,-3-15 1-16,-4 5-1 15,3-15 1-15,1 6 0 16,-7-6 0-16,10-10 0 0,-11-3 1 16,8-2-4-16,-7-1 0 15,-11-3-12-15,0 0 1 16,-18 3-12-16,7 0 1 16</inkml:trace>
  <inkml:trace contextRef="#ctx1" brushRef="#br0" timeOffset="-177368.17">4653 3941 72 0,'4'-9'36'0,"-4"9"-27"16,0 0 57-16,-4 0-63 15,4 0 0-15,-10 6 1 16,-1-3 0-16,-3 13-6 16,0 0 0-16,-4 21 3 15,4-5 1-15,-4 49-2 16,1-15 0-16,3 38 0 15,3-23 0-15,11 19 1 16,0-21 1-16,14-10 0 0,-3-13 1 16,17 1-1-16,-7-13 1 15,11-16-2-15,-7-6 0 16,6-13-6-16,-2-3 1 16,-1 4-12-16,-7-1 0 15,4-15-11-15,-1 0 0 16</inkml:trace>
  <inkml:trace contextRef="#ctx1" brushRef="#br0" timeOffset="-177081.93">4837 4311 94 0,'-32'-9'47'0,"28"3"-61"15,4 6 86-15,11 6-73 16,-8-6 1-16,26 12-1 16,-8 1 0-16,25 6 1 15,-11 0 1-15,14 3-2 16,-10-4 1-16,7 7 0 16,-11-6 1-16,1 3-1 15,-15-9 0-15,0-4-3 16,-3-3 0-16,3-6-7 15,-11 0 1-15,1-9-16 16,-4-7 0-16</inkml:trace>
  <inkml:trace contextRef="#ctx1" brushRef="#br0" timeOffset="-176871.8">5133 4186 81 0,'-32'-16'40'0,"11"35"-35"0,21-13 65 16,-11 10-69-16,4 0 0 15,-3 15 0-15,3-6 0 16,-4 16-2-16,8-10 1 16,-11 19-2-16,3-9 0 15,0 12-3-15,8-15 0 16,-8-3-4-16,1-7 0 0,-1-6-5 16,4-3 0-16,11-10-9 15,-1-9 1-15</inkml:trace>
  <inkml:trace contextRef="#ctx1" brushRef="#br0" timeOffset="-176557.54">5186 3894 80 0,'14'7'40'0,"11"-4"-46"15,-18-3 73-15,21 9-67 16,-7-3 1-16,28 13 2 16,-17-3 0-16,14 9-4 0,-14-6 1 15,17 34 1-15,-17-12 0 16,7 25 0-16,-11-13 1 16,-3 3-2-16,-8-12 0 15,-10 13 1-15,4-13 0 16,-25 6 0-16,7-13 0 15,-11-2-5-15,8-7 1 16,-15-3-12-16,11-3 1 16,7-25-11-16,7-3 1 15</inkml:trace>
  <inkml:trace contextRef="#ctx1" brushRef="#br0" timeOffset="-176360.34">5849 4111 96 0,'-18'0'48'0,"29"-10"-56"16,-4 7 91-16,4-6-83 15,6-1 0-15,12-5-1 16,-8 5 1-16,10-2-5 16,-2 2 0-16,-1 4-11 15,-3 0 1-15,-4 6-12 16,-4 0 0-16</inkml:trace>
  <inkml:trace contextRef="#ctx1" brushRef="#br0" timeOffset="-176120.94">5980 4390 99 0,'7'3'49'0,"7"-31"-64"0,-4 12 90 16,8 0-76-16,3 4 1 16,7-7-2-16,11 0 1 15,0 3-3-15,-7 7 1 16,7 0-7-16,-8-1 0 16,1-2-7-16,-7 2 0 0,-11-2-9 15,3 2 1-15</inkml:trace>
  <inkml:trace contextRef="#ctx1" brushRef="#br0" timeOffset="-175716.84">6576 3916 98 0,'-18'-6'49'0,"-3"-10"-61"16,17 13 98-16,-6 3-86 15,3 0 1-15,-4 10-1 16,4-10 1-16,4 28-2 16,3-3 0-16,3 28 1 15,4-15 0-15,14 21-1 16,-6-12 1-16,9 7 0 0,-3-17 1 16,18-8 1-16,-14-7 0 15,17-13-1-15,-7 0 1 16,11-18 0-16,-10 3 0 15,20-16-1-15,-10 6 1 32,7-37-1-32,-14 12 0 15,-29-9 0-15,1 15 0 16,-32-12-1-16,-4 13 1 16,-31-1-1-16,6 7 0 15,-13 3-3-15,13 6 1 0,-24 0-7 16,18 4 1-16,-8 8-22 15,18 4 1-15</inkml:trace>
  <inkml:trace contextRef="#ctx0" brushRef="#br0" timeOffset="-174126.73">2314 14177 0,'0'0'15,"0"0"1,0 0 0,-7 28-1,7-28 1,0 0 0,0 0-1</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21-05-04T22:25:27.804"/>
    </inkml:context>
    <inkml:brush xml:id="br0">
      <inkml:brushProperty name="width" value="0.05292" units="cm"/>
      <inkml:brushProperty name="height" value="0.05292" units="cm"/>
      <inkml:brushProperty name="color" value="#FF0000"/>
    </inkml:brush>
    <inkml:context xml:id="ctx1">
      <inkml:inkSource xml:id="inkSrc66">
        <inkml:traceFormat>
          <inkml:channel name="X" type="integer" max="9600" units="cm"/>
          <inkml:channel name="Y" type="integer" max="7200" units="cm"/>
          <inkml:channel name="T" type="integer" max="2.14748E9" units="dev"/>
        </inkml:traceFormat>
        <inkml:channelProperties>
          <inkml:channelProperty channel="X" name="resolution" value="377.95276" units="1/cm"/>
          <inkml:channelProperty channel="Y" name="resolution" value="425.28058" units="1/cm"/>
          <inkml:channelProperty channel="T" name="resolution" value="1" units="1/dev"/>
        </inkml:channelProperties>
      </inkml:inkSource>
      <inkml:timestamp xml:id="ts1" timeString="2021-05-04T22:31:20.330"/>
    </inkml:context>
  </inkml:definitions>
  <inkml:trace contextRef="#ctx0" brushRef="#br0">17455 6748 7 0,'8'-6'3'0,"23"-10"0"16,-20 10 4-16,3-4-6 0,0 1 0 16,0-4 1-16,0 7 0 15,-3-3-2-15,-4 2 1 16,0 4 2-16,-7 3 0 16,0 0-1-16,0 0 1 15,0 0-1-15,-4 0 1 16,4-6-2-16,-3 0 0 15,-1-1 0-15,4-2 0 16,-3 0 0-16,-4-1 0 0,0 1 0 16,3-4 1-16,1 1-1 15,-4 2 0-15,0 1 0 16,-4 3 0-16,0-1 0 16,1-2 0-16,-1 6-1 15,1 3 0-15,-1-3 0 16,1 3 0-16,2 0 0 15,1 0 0-15,7-4 0 16,0 4 0-16,7-3 0 16,1 0 0-16,2 0-1 15,1 0 1-15,-1-3 0 16,1 6 1-16,-1 0-1 16,1 0 0-16,-4 0 0 15,0 3 0-15,0 6 0 16,0-6 0-16,-3 0-1 15,3 1 1-15,0-4 0 16,0-4 1-16,0 4-1 0,4-3 0 16,3-3 0-16,3 3 0 15,4 0 0-15,4-3 0 16,3-1 0-16,4-2 0 16,7-1 0-16,0-2 0 15,7-1 1-15,10-5 0 16,1-1 0-16,-5-3 1 15,1 3-1-15,0 3 0 16,4 4-1-16,-1 5 1 16,-3-2-2-16,7 6 1 15,7-6 0-15,4-1 0 0,3 1 0 16,7-1 1-16,4 4-1 16,3 3 0-16,3-3 0 15,-2-4 1-15,6-2-1 16,7-4 1-16,-3 3-1 15,7 4 0-15,-7-4 0 16,3 4 1-16,4 3-2 16,-11 6 1-16,7 6 0 15,-3 0 1-15,-4 4-1 16,4-1 0-16,0 1 0 16,-14-4 0-16,3-6 0 15,-4 0 1-15,-10-6-1 16,1-7 1-16,6-3-1 15,10 1 0-15,15-1 0 16,11-6 0-16,20 10-1 16,4 2 1-16,11-2 0 15,7 8 0-15,-8 4 0 0,5 4 0 16,-22 2 0-16,-4 0 0 16,-6 0 0-16,-8 1 0 15,-14-4 0-15,4 0 0 16,-7-6 0-16,14 0 0 15,7 3 0-15,18 0 1 16,17 0-1-16,11 3 0 16,3 3 0-16,11 3 0 15,-7 4 0-15,-8 0 0 0,-6-7 0 16,0 0 0-16,-25-6 0 16,-7-3 0-16,-7-10 0 15,-4-2 1-15,8-1-1 16,3 7 0-16,21-13 0 15,35 3 1-15,15 6-1 16,24 13 0-16,-3 0 0 16,-11 10 0-16,-3 15 0 15,-36 9 1-15,-21 1-10 16,-35 6 0-16</inkml:trace>
  <inkml:trace contextRef="#ctx0" brushRef="#br0" timeOffset="5480.69">15660 9561 8 0,'127'0'4'0,"95"-35"1"0,-155 26 5 16,35-7-8-16,32-3 1 16,18 4 0-16,3 5 0 15,8 4-5-15,-5 3 1 16,-9-3 2-16,-8 6 1 16,0 3-2-16,-7 3 0 15,3 6 0-15,-3-2 0 16,11-4 0-16,3 0 0 15,4-6 0-15,14-3 0 0,3 0 0 16,-3-3 0-16,10-4 0 16,-3 4 1-16,-3 0-1 15,2 0 0-15,1 3 0 16,-3 3 1-16,-12 0-1 16,8 3 0-16,-11 3 0 15,4-3 1-15,10-3-1 16,-6-6 1-16,3 3 0 15,10-16 0-15,-3-16 0 16,7-15 1-16,14-19-1 16,-7 3 1-16,0-3-1 15,-7 7 0-15,-15 2-1 16,-13-3 1-16,-14-3-1 16,-33-9 0-16,-20 6 0 15,-18 0 1-15,-17-9 0 16,-12 12 0-16,-24-16-1 15,-17-15 1-15,-15-3 0 16,4-4 0-16,-10 4-1 0,2-10 0 16,-2-6 0-16,-1 7 0 15,-3 8 0-15,-8 10 1 16,-9 3-2-16,-8 7 1 16,-25-4 0-16,-14-6 1 15,-31 7-1-15,-15 8 0 16,-10 1 0-16,-14 6 0 15,-7 3 0-15,-4 0 0 16,-7 1 0-16,0-1 0 0,-7-13 0 16,10 20 0-16,1 5 0 15,10 4 0-15,-7 6-1 16,11 10 1-16,-4 6 0 16,-24 3 0-16,-4 9 0 15,-18 6 0-15,-14 7 0 16,1 3 0-16,-8 3 0 15,10 1 0-15,-6 2 0 16,14 6 0-16,10-5-1 16,4-1 1-16,14 10 0 15,7-1 0-15,-3 10 0 16,7 10 0-16,3 3 0 16,3 5 0-16,8 14 0 15,-11-10 0-15,25 9 0 16,-4 4 0-16,11-4-1 15,4 10 1-15,10 6 0 16,-4 10 0-16,-6-7 0 0,6 4 0 16,4 2 0-16,4 13 1 15,3 10-2-15,17-1 1 16,22 1-1-16,28 2 1 16,32 17 0-16,28-7 0 15,18 3-1-15,28 3 1 16,14 3 0-16,17 7 0 15,8-19 0-15,7 0 0 16,-4-13 0-16,-3-3 1 16,3 1-1-16,0-7 0 0,1-10-1 15,6-6 1-15,0-15 0 16,18 0 0-16,7-4 0 16,25-6 0-16,24-3 0 15,15-3 0-15,13-9 0 16,1-4 1-16,3-9-1 15,7-6 0-15,1-7 0 16,-1-3 0-16,-4-3 0 16,5 1 0-16,9-8 0 15,5-2 0-15,17-6 0 16,3-4 0-16,18-6 0 16,4-6 0-16,7 6 0 15,20-10 1-15,15-11-1 16,11-20 1-16,0-16-1 15,17-15 0-15,3 0 0 16,-9-19 0-16,-12-15-3 16,-38 9 1-16,-57 12-6 15,-63 19 1-15</inkml:trace>
  <inkml:trace contextRef="#ctx0" brushRef="#br0" timeOffset="9263.34">15801 8595 6 0,'53'-13'3'0,"42"-21"2"16,-56 24 3-16,21 1-7 15,21 0 0-15,18-1 1 16,10-2 1-16,4 2-4 16,-14 4 0-16,-15 3 3 15,-13 3 0-15,-22 0-1 16,-27 0 0-16,-19 3-1 0,-24 3 1 15,-21-3 0 1,-15 4 0-16,-20 2 0 0,-5 0 0 16,-20 7-1-16,0 0 1 15,-11-1 0-15,7-2 0 16,4 0-1-16,3-4 1 16,14-6-1-16,15-3 1 15,17 3-1-15,14-3 1 16,18 0-1-16,17-3 0 0,18-3 0 15,15 0 0-15,24-1 0 16,10-5 0-16,18-4 0 16,11 4 0-16,-4 2 1 15,7 1 0-15,-10-1 0 16,-7 1 0-16,-8 3 0 16,-10-1 0-16,-10 4-1 15,-22 3 1-15,-18 0 0 16,-17 3 0-16,-21 4-1 15,-21 5 1-15,-15 1 0 16,-17-1 0-16,-4 4 0 16,-10 0 0-16,7-4 0 15,7-6 0-15,17 1-1 16,15-1 1-16,17 0-9 16,22 1 1-16</inkml:trace>
  <inkml:trace contextRef="#ctx0" brushRef="#br0" timeOffset="22640.23">11917 8585 7 0,'32'-22'3'0,"42"-15"-1"16,-53 31 4-16,7-1-5 15,11-2 1-15,10-4-1 16,4 1 1-16,4-1-3 15,3 4 1-15,3-1 1 16,-6 1 1-16,-12 3-1 0,-9 3 0 16,-8 3 0-16,-10 0 0 15,-8 6 0-15,-17 3 1 16,-14 1-1-16,-11-4 1 16,-3 3-1-16,-11-2 1 15,-7-4-1-15,14 0 1 16,-17 6-1-16,-4 1 1 15,-4-4-1-15,1 0 0 16,-1 4 0-16,-3-4 0 16,4 3-1-16,3 1 1 0,18-1-1 15,13 1 1-15,22-1-1 16,18-3 0-16,17 1 0 16,29-7 0-16,13-10 0 15,18-2 0-15,4-4 0 16,10 3 0-16,-6 1 0 15,-12-1 1-15,-10 1-1 16,-21 5 0-16,-18 4 1 16,-17 3 0-16,-32 7-1 15,-32 11 1-15,-31 14-5 16,-29 9 1-16,-11 6-4 16,4-7 1-16</inkml:trace>
  <inkml:trace contextRef="#ctx0" brushRef="#br0" timeOffset="51751.14">20327 6450 6 0,'-25'-31'3'0,"-20"-7"-2"15,34 22 3-15,-3 1-4 16,-4-1 0-16,1 0 0 16,-5 7 0-16,-9-1 0 15,-15 4 0-15,-11 3 0 16,1 6 0-16,-15 0 0 16,1-6 0-16,-1 0 0 15,-3 3 1-15,0 0 0 16,3-3 0-16,8-3 0 15,3 2 1-15,14 4-1 16,0 0 1-16,-3 4-1 16,-4 2 0-16,0 6-1 0,-3 4 1 15,-4 3-1-15,-4 3 0 16,4 0 0-16,0 0 1 16,7 0-1-16,0-3 0 15,4 2 0-15,3-2 0 16,7 0 0-16,8 6 0 15,2 3 0-15,5-6 0 16,-1 10-1-16,0 5 1 16,-3 1 0-16,-4 12 0 0,-3 7 0 15,7 2 0-15,0-2 0 16,6-4 0-16,5-6 0 16,6-6 0-16,8-7 1 15,6 1 1-15,4 2 0 16,7 1 0-16,8 0 0 15,2-4 0-15,-3-3-1 16,8 7 1-16,13-3-2 16,4-1 1-16,0-9 0 15,10 3 0-15,15-6 0 16,10-6 0-16,18-7 0 16,-1-2 1-16,12-7-1 15,3-3 0-15,-8-1 0 16,-2 4 0-16,-12 0 0 15,-13 0 0-15,-7 7-1 16,-8-4 1-16,-3 0-1 16,4 0 0-16,-1 0 0 0,8-3 0 15,10-6 0-15,3-7 1 16,19-9-1-16,3 4 0 16,6-7 0-16,-9 0 0 15,-4-4 0-15,-4 1 1 16,-3-3-1-16,-11 6 1 15,-11 0-1-15,-20-4 1 16,-19-5-1-16,-13-10 1 16,-22-13-1-16,-17-2 0 0,-10-7 0 15,2-6 1 1,-6 0-1-16,-7 0 0 0,3-7 0 16,4-5 0-16,3 8 0 15,0 10 0-15,-3 10 0 16,-15 9 0-16,-17 13-1 15,-14 15 1-15,-25 12-1 16,-45 14 1-16,-33 21-2 16,-38 16 1-16,-21 9-2 15,-15 4 0-15,22-17-4 16,28 1 0-16</inkml:trace>
  <inkml:trace contextRef="#ctx0" brushRef="#br0" timeOffset="65595.5">20306 7965 17 0,'-18'-16'8'0,"-10"6"-3"0,21 4 9 0,-7-3-13 15,3-1 1-15,-6-2 0 16,3-1 1-16,-1-2-3 16,1-1 0-16,0 0 2 15,-3 1 0-15,-8 2-1 16,-3 4 0-16,-8-1-1 16,-6 7 1-16,0 6-1 15,-1 3 0-15,1 4-1 16,3 2 1-16,4 4 0 15,0 3 0-15,6 0-1 16,-2 3 1-16,6 9 0 16,4 10 0-16,3 6-1 15,-3 19 1-15,0-4-1 16,-4 14 1-16,-3 2 0 16,0 13 0-16,3-6-1 0,4 2 1 15,3-14 1 1,8-8 0-16,13-2 0 0,11-6 1 15,11-10 0-15,7-7 0 16,14-2 0-16,-1-13 1 16,5-6 0-16,6-10 0 15,4-15 0-15,4-10 0 16,-4-6 0-16,7-12 0 16,-4-10 0-16,1-6 0 15,-8-13-2-15,-6 0 1 0,-5-9 0 16,-6 0 0-16,-7 6-1 15,-11-9 1-15,-10-10 0 16,-11 1 0-16,-4 5-1 16,-13 1 1-16,-12 3-2 15,-2 9 0-15,-1 6 0 16,4 1 0-16,3 9-1 16,7 6 1-16,4 12-1 15,0 10 0-15,0 10 0 16,-4 21 0-16,-10 7-1 15,-14 15 0-15,-11 19-5 16,-21 19 1-16,-11 13-7 16,-7 6 1-16</inkml:trace>
  <inkml:trace contextRef="#ctx0" brushRef="#br0" timeOffset="66809.57">19918 8940 10 0,'-4'-3'5'0,"8"3"-6"16,-4 0 6-16,0 0-4 16,0 0 1-16,0 0 3 15,7-3 1-15,0-4-6 16,0 4 0-16,-3-3 4 16,-4 6 0-16,-4 3-1 15,-10 13 1-15,-7 6-3 16,-4 9 1-16,-10 10-8 15,3 6 0-15</inkml:trace>
  <inkml:trace contextRef="#ctx0" brushRef="#br0" timeOffset="68669.5">8565 10699 22 0,'-35'-19'11'0,"-4"0"-9"0,29 16 12 0,-4-3-14 16,-4 3 1-16,0 3-1 16,4 0 0-16,-7 0-1 15,11 0 1-15,2 3 0 16,5 0 0-16,10-3 0 16,7 0 0-16,11 0 0 15,0-3 1-15,6 3 0 16,8-3 1-16,10 0-1 15,4 3 1-15,0 0-1 16,11 0 1-16,6 3-2 16,-6 3 1-16,21-3-1 0,-1 3 1 15,4-2-1-15,15-8 1 16,3-2 0-16,13 0 0 16,-2-3 0-16,6-1 1 15,-6 1-2-15,13-1 1 16,-6 1-1-16,3-1 1 15,0 7-1-15,7 3 1 16,-4 0-1-16,4 0 1 16,4 0-1-16,10 0 1 0,-7-3-1 15,14-3 1-15,8 3-1 16,-1-7 1-16,7 4-2 16,11 3 1-16,-10-3 0 15,2 3 0-15,-2-4 0 16,-4 4 0-16,-11 0 0 15,7 3 0-15,-3 0 1 16,0 0 0-16,10 0-1 16,0 0 1-16,4 3-1 15,14-3 0-15,11 0 0 16,-1 0 1-16,8-3-1 16,-1 0 0-16,-2 3-2 15,-15 3 0-15,-11 0-7 16,-21 7 0-16</inkml:trace>
  <inkml:trace contextRef="#ctx0" brushRef="#br0" timeOffset="99896.4">11402 11749 10 0,'17'-18'5'0,"-31"-1"1"16,11 13 6-16,-4-1-10 0,-4 1 0 15,-3-3 1-15,-4-1 0 16,-3 4-4-16,-3-3 1 15,-1-4 2-15,0 0 0 16,0-9-1-16,1 4 1 16,-4-7-1-16,-1-4 0 15,-2 4 0-15,-5 3 0 16,-6 0 0-16,-14 4 0 16,-12 5-1-16,-16 16 1 15,-4 10-1-15,-22 6 0 0,-3 2 0 16,-10 11 1-16,10-7-1 15,-3-3 0-15,3 0 0 16,14 0 0-16,4-3 0 16,3-1 1-16,7 7-2 15,11 7 1-15,7 5 0 16,4 20 0-16,-8 12-1 16,4 9 0-16,7 13 1 15,7 10 0-15,11 15-1 16,14-4 1-16,14-8-1 15,10-1 1-15,29-18 0 16,21-13 0-16,24-3 0 16,25-19 1-16,29-12-1 15,24-22 0-15,21-7 0 16,22-12 1-16,10-13-1 16,11-9 1-16,3 0 0 15,-11 3 0-15,-20-6-1 0,-32-7 1 16,-29-8 0-16,-24-20 1 15,-18-9 0-15,-25-13 0 16,-17-15 0-16,-21-23 0 16,-22-5 0-16,-6 9 0 15,-26-10-2-15,-16-6 0 16,-33 13-7-16,-21 12 1 16,-39 22-4-16,-31 45 1 15</inkml:trace>
  <inkml:trace contextRef="#ctx0" brushRef="#br0" timeOffset="100842.27">18461 11326 19 0,'10'-88'9'0,"1"26"-2"16,-11 49 10-16,0 1-17 15,-7 2 0-15,-18 7 0 16,-28 6 1-16,-14 10-2 16,-24 5 1-16,-22 8 0 15,-11-1 0-15,-24 6 0 16,0 3 0-16,-4 7 0 0,-14 3 0 15,8-3-1-15,-5 6 1 16,5-3 0-16,6 12 0 16,11 20 0-16,7 24 0 15,14 16-1-15,25 25 1 16,24 19 0-16,29 0 0 16,35-13 0-16,28 4 0 15,28-19 0-15,22-10 1 16,17-28-1-16,21-25 1 0,25-25 0 15,22-29 0-15,34-27 0 16,25-32 0-16,29-25 0 16,24-25 1-16,14-28-1 15,0-13 1-15,-10-3-1 16,-32-19 1-16,-43-3-1 16,-52 10 0-16,-50-7 1 15,-56 19 1-15,-50 12-2 16,-56 20 1-16,-60 24-1 15,-67 23 1-15,-49 30-3 16,-46 29 1-16,-8 41-11 16,15 22 1-16</inkml:trace>
  <inkml:trace contextRef="#ctx0" brushRef="#br0" timeOffset="101713.87">25142 11546 11 0,'15'-72'5'0,"41"-19"0"0,-45 69-4 16,3 0 0-16,-4 3 0 15,-6-3 0-15,-22 9 0 16,-21 10-2-16,-31 13 1 15,-25 27 0-15,-36 7 1 0,-21 19-1 16,-6-4 1-16,-8 4-1 16,-4 6 1-16,5 0 0 15,-1 6 0-15,7 1 0 16,7 5 1-16,15-12-1 16,-1 6 0-16,36-2 0 15,21 8 0-15,21 4-1 16,28 6 0-16,29-10 0 15,17-2 0-15,24-7 0 16,22-6 1-16,18-10 0 16,10-9 1-16,25-12 1 15,11-20 0-15,24-18 1 16,32-19 0-16,28-15 0 16,28-20 1-16,32-28-2 15,18-6 0-15,14 1-1 16,-21-5 0-16,-36-8-2 15,-38-4 1-15,-47-2-6 16,-59 8 0-16,-64-12-4 0,-70-6 0 16</inkml:trace>
  <inkml:trace contextRef="#ctx0" brushRef="#br0" timeOffset="120990.38">9652 12869 5 0,'-7'-13'2'0,"3"-2"1"0,8 8 3 0,3 1-6 15,14 0 1-15,22 0 0 16,16-4 1-16,33 4-2 16,25 12 0-16,-1 4 1 15,15 2 0-15,-8 1-1 16,8-1 1-16,-11-2-1 15,7-4 1-15,3-6-1 16,1-3 1-16,-4-10-1 16,3-6 0-16,4-3 0 15,-10 7 0 1,10-4 0 0,-36 13 1-16,-34 6-1 15,-43-3 1-15,-28 6 0 16,-39 6 0-16,-31 7 0 15,-22 6 0-15,-28-3 0 16,-14 3 0-16,3-4-1 16,-3 1 0-16,7-3 0 15,10-7 1-15,12-2-1 16,9-4 0-16,15-3 0 0,3-3 0 16,15-1 0-16,10 1 0 15,11 0 0-15,10 0 0 16,3 3 0-16,8 0 0 15,4 3-1-15,2 0 1 16,5 0 0-16,10 1 0 16,14-4 0-16,17-4 0 15,22-5 0-15,25-10 1 0,31-9-1 16,18 0 0-16,14 3 0 16,0-4 1-16,0 1-1 15,-10 6 1-15,-11 7-1 16,-18 8 1-16,-18 7-1 15,-20 3 0-15,-18 7 1 16,-29-4 0-16,-20 0 0 16,-36 7 0-16,-28 12 0 15,-32 0 0-15,-32 10 0 16,33-13 0-16,-75 3-1 16,49-10 1-16,-74 10-1 15,22-12 1-15,7-4-1 16,45-2 0-16,1-14 0 15,27-2 0-15,26 0-1 16,27-1 1-16,19 1 0 16,20 2 0-16,32 1 0 15,21 3 0-15,40 3 0 0,16-3 0 16,22-3 0-16,14-1 0 16,0-8 0-16,15-7 0 15,-12 6 0-15,-3-3 0 16,-28 7 0-16,-25 2 0 15,-28 4 0-15,-35 0 0 16,-29 9 0-16,-31 16 0 16,-15 15-3-16,-10-6 0 15,0 16-3-15,14 10 1 16</inkml:trace>
  <inkml:trace contextRef="#ctx0" brushRef="#br0" timeOffset="121952.34">16947 12734 3 0,'-56'-31'1'0,"-22"3"3"16,54 28-5-16,-22 3 1 16,-11 9 1-16,-10 1 0 15,0-4 0-15,11 4-1 16,17-1 1-16,25 1 1 15,25-4 0-15,31-3 0 16,32-2 1-16,28-4-1 16,11 0 1-16,18 0-1 15,6-7 0-15,-6-2-2 16,3-4 1-16,3 4-1 0,-10 0 1 16,0 2-1-16,-14 1 1 15,-7 6-1-15,0 3 0 16,-11 7 0-16,-14-4 1 15,-7 3-1-15,-6-2 1 16,-9-1-1-16,-6-3 1 16,-17 0 0-16,-19-3 0 15,-20 0 0-15,-15 0 0 16,-35 0 0-16,-28-3 1 0,-32 6-1 16,-38-3 0-16,-29 3-1 15,-21 3 1-15,-8 4-1 16,54-4 0-16,-28 0 0 15,42-2 0-15,42-1 0 16,42 0 0-16,47 0 0 16,34 3 0-16,33 0 0 15,31-2 0-15,11 2 0 16,7-6 0-16,7-6 0 16,14-7 0-16,-4 4 0 15,4-1 0-15,7-9 0 16,11-6 0-16,3 3 0 15,-10 0 0-15,6 4-6 16,-20 11 1-16</inkml:trace>
  <inkml:trace contextRef="#ctx0" brushRef="#br0" timeOffset="123078.39">23160 12831 11 0,'-95'0'5'0,"95"7"-3"16,10-4 2-16,18 3-4 15,25-3 0-15,14 0 0 16,22-6 0-16,13-3 0 16,14-4 0-16,-10-2 0 15,3-4 1-15,-6 7 0 16,6-4 0-16,1 1 1 16,-5 2 1-16,12 1-2 15,-4 9 1-15,14 0 0 0,-4 3 0 16,-3 10-1-16,-7 2 0 15,-7 1-1-15,-11 0 0 16,-14-7 0-16,-17 0 1 16,-15-5-1-16,-21-4 1 15,-21-7-1-15,-14 1 1 16,-32 0-1-16,-20-1 0 16,-40 1 0-16,-28 6 1 15,-36 10-1-15,-6-1 0 0,-7 0-1 16,-18 7 1-16,14 0 0 15,10-1 0-15,12 1 0 16,10-6 0-16,24-4 0 16,22-3 0-16,31-9 0 15,22-4 1-15,42-9-1 16,42-2 0-16,50-1 0 16,59 0 1-16,57-7-1 15,43 11 0-15,13-4 0 16,8 12 0-16,-36 10-2 15,-24 7 0-15,-46 2-3 16,-64 16 0-16</inkml:trace>
  <inkml:trace contextRef="#ctx0" brushRef="#br0" timeOffset="183940.11">7387 17968 9 0,'-3'0'4'16,"-4"-3"0"-16,7 3 4 0,0-4-6 15,0 1 1-15,0-3 2 16,0 0 1-16,0 0-6 16,0-1 0-16,0-2 5 15,0 3 1-15,0-1-1 16,3 1 0-16,-3 6 0 16,0 0 0-16,0 0-1 15,0 0 0-15,-3 3 0 16,-1 0 1-16,-3 0-2 15,0 4 1-15,0-4-1 16,7 0 0-16,0 0-1 16,0 3 0-16,0-2-2 0,3 2 1 15,4-3-1-15,1 3 0 16,-1 4 0-16,0 8 1 16,0 8 0-16,-4 5 1 15,-3 3 0-15,0 7 0 16,-3-6 1-16,-4-4 0 15,0-3-1-15,0-3 1 16,-1-6-1-16,1-3 0 16,4-4-1-16,6-5 1 0,4-4-2 15,4-6 1-15,0-10-1 16,-1-9 1-16,8 0-1 16,-11-6 0-16,0-7 0 15,-3 4 0-15,-4 6 0 16,-4-3 1-16,-7 3-1 15,1 6 0-15,-11 0 0 16,3 0 0-16,4 0 0 16,-7-3 1-16,7 1-1 15,7-1 0-15,7 0 0 16,7 0 0-16,3 9-1 16,4 4 0-16,0 12 0 15,1 6 0-15,-1 13 0 16,-4 0 1-16,1 10-1 15,-4 8 1-15,-4 4 0 16,-3-3 0-16,0 0 0 16,0-4 1-16,-3-2-1 15,3-7 1-15,0-6-1 0,0-6 1 16,0-7 0-16,0-6 0 16,7-12-1-16,0-4 1 15,0-6-1-15,0-9 1 16,-3-6-1-16,3-4 0 15,-7 7-1-15,-7-1 1 16,3 4-1-16,-6 3 0 16,-1 6 0-16,-3 7 0 0,-4 2 0 15,4 10 1 1,3 0-1-16,4 7 1 0,7 5-1 16,4 7 0-16,3 0-2 15,4 0 1-15,-4-1-9 16,0 4 1-16,-11 3-6 15,-6-3 0-15</inkml:trace>
  <inkml:trace contextRef="#ctx0" brushRef="#br0" timeOffset="209777.23">13614 17990 12 0,'0'-7'6'0,"3"-11"-7"16,-3 18 6-16,0 0-4 16,-3-7 1-16,-1 1 4 15,1 0 1-15,-4 3-7 16,-4 0 0-16,7-1 6 16,-3 1 0-16,4 0 0 15,-4 0 0-15,7 3-2 0,0 0 1 16,0 0 0-16,0-6 0 15,0 6 0-15,0 0 1 16,-4 0-2-16,-3 6 1 16,0 3-2-16,0 10 1 15,0 9-1-15,0 7 0 16,0 3-2-16,3 2 0 16,1-5 0-16,3-1 1 15,0-2-1-15,0-10 1 0,3-4-1 16,1-2 1-16,3-3 0 15,-3-4 0-15,3-6-1 16,0-3 1-16,-7-9-1 16,3-4 0-16,-3-2-1 15,4-7 1-15,-4-3-2 16,0-13 1-16,7 0-2 16,3 4 1-16,1-1-1 15,0 4 1-15,-1 3-1 16,1 6 1-16,-1 6-1 15,-6 10 1-15,-1 9 0 16,-6 3 1-16,-4 16 0 16,-4 10 0-16,1 2-1 15,-1 7 1-15,4-4 0 16,0-2 0-16,3-7-8 16,4-9 1-16,7-7-8 15,0-8 0-15</inkml:trace>
  <inkml:trace contextRef="#ctx0" brushRef="#br0" timeOffset="-211101.6">7669 17943 13 0,'15'-10'6'0,"-8"-2"5"16,-7 9 6-16,0 3-13 16,0-4 0-16,-7 4 4 0,3 0 0 15,-3 7-10-15,-4-1 1 16,1 3 6-16,6 1 0 16,1-4-2-16,-1 3 0 15,-3 1-2-15,7 6 1 16,7-1-1-16,-7 1 0 15,4 3 0-15,-4 3 0 16,3 3-1-16,-6 0 1 16,3 3 0-16,-4 0 0 15,-3 4-1-15,4-7 0 0,-8-3-3 16,4-7 0-16,14-5-9 16,-3-13 1-16</inkml:trace>
  <inkml:trace contextRef="#ctx0" brushRef="#br0" timeOffset="-210783.49">7895 17839 35 0,'-25'-6'17'0,"4"22"-17"15,14-10 23-15,0 6-23 16,-3 10 1-16,-1-6-1 0,4 6 1 16,3 6-2-16,4 4 1 15,4 2 0-15,3 1 1 16,4-7-4-16,-1-3 1 15,4-3-6-15,-3-3 1 16,-8-1-3-16,-3 11 1 16</inkml:trace>
  <inkml:trace contextRef="#ctx0" brushRef="#br0" timeOffset="-210544.07">8019 18027 44 0,'-46'10'22'0,"32"31"-37"15,14-29 46-15,0 7-37 16,0 3 0-16,0 3-9 15,0 0 1-15,10-6 14 16,-10 3 0-16</inkml:trace>
  <inkml:trace contextRef="#ctx0" brushRef="#br0" timeOffset="-210289.09">8319 17971 47 0,'-36'9'23'0,"19"48"-35"0,13-45 48 0,-3 10-36 16,0-3 0-16,7 3-1 15,-7 0 0-15,14-3-3 16,0 0 1-16,4-7-9 15,3-9 1-15,3 0-1 16,-3-6 1-16</inkml:trace>
  <inkml:trace contextRef="#ctx0" brushRef="#br0" timeOffset="-210064.19">8640 17820 39 0,'-32'29'19'0,"-3"24"-27"16,27-37 40-16,-6-1-33 16,0 7 0-16,4 6-2 0,-8-2 1 15,11-5-2-15,3-2 0 16,4-3-6-16,4-10 0 15</inkml:trace>
  <inkml:trace contextRef="#ctx0" brushRef="#br0" timeOffset="-209823.97">8816 17814 47 0,'-7'-9'23'0,"7"21"-34"0,0-5 46 0,0 8-35 16,0 4 0-16,0 6 0 16,-4-6 0-16,4 9-1 15,0 3 0-15,0 4-3 16,0-4 1-16,11-9-3 16,-4-6 1-16,4-3-5 15,3-10 1-15,3-3-2 16,-6-10 1-16</inkml:trace>
  <inkml:trace contextRef="#ctx0" brushRef="#br0" timeOffset="-209642.95">9063 17798 49 0,'-4'16'24'0,"-3"28"-34"0,4-31 53 16,-4 8-43-16,0-2 0 15,-4 0-2-15,4 0 1 16,0 0-4-16,3 0 1 16,1-4-9-16,6-2 0 15</inkml:trace>
  <inkml:trace contextRef="#ctx0" brushRef="#br0" timeOffset="-209447.85">9363 17811 40 0,'-14'13'20'0,"0"21"-24"15,10-25 29-15,-7 10-25 16,4-3 0-16,-3 0-3 16,3 6 1-16,3-1-2 15,4-5 0-15,4 3-6 16,6-6 0-16</inkml:trace>
  <inkml:trace contextRef="#ctx0" brushRef="#br0" timeOffset="-209255.05">9529 17936 40 0,'-4'32'20'0,"4"-1"-27"0,0-21 36 16,-4 5-29-16,4 4 0 16,0 0-6-16,0 0 1 15,4-7-3-15,3-6 1 16</inkml:trace>
  <inkml:trace contextRef="#ctx0" brushRef="#br0" timeOffset="-209028.39">9924 17833 37 0,'-11'12'18'0,"-14"32"-23"16,18-31 28-16,-7-1-23 16,0 10 1-16,4 7-1 15,-1-4 0-15,4 0-3 16,10 0 0-16,8-6-4 15,3-7 0-15,4-5-2 16,-4-4 0-16</inkml:trace>
  <inkml:trace contextRef="#ctx0" brushRef="#br0" timeOffset="-208833.66">10068 17830 28 0,'18'15'14'0,"0"36"-11"0,-15-39 27 16,-3 7-29-16,0 6 0 15,-3 3 0-15,-1 4 1 16,-3-1-3-16,3-3 1 16,1-3-4-16,3-6 1 0,3-6-7 15,5-7 1-15</inkml:trace>
  <inkml:trace contextRef="#ctx0" brushRef="#br0" timeOffset="-208637.42">10329 17968 58 0,'-17'12'29'0,"17"38"-43"16,-4-37 57-16,1 3-46 15,3-4 1-15,3 1-7 16,1-4 1-16,6-3 5 16,4-6 0-16,4 0-11 15,3-3 0-15</inkml:trace>
  <inkml:trace contextRef="#ctx0" brushRef="#br0" timeOffset="-208429.59">10608 17802 26 0,'11'12'13'0,"-1"45"-2"0,-10-39 16 15,0 1-21-15,0 0 1 16,4 6 1-16,3-3 0 16,0 3-12-16,0-6 1 15,0 0 3-15,0-7 0 16,0-2-12-16,-3-4 0 0,-1 3-1 15,1-5 0-15</inkml:trace>
  <inkml:trace contextRef="#ctx0" brushRef="#br0" timeOffset="-208216.86">10918 17830 35 0,'8'-10'17'0,"-33"29"-21"15,21-9 33-15,-3 8-29 16,-3 11 0-16,-1 2 1 16,1 10 0-16,2 0-1 15,1 2 0-15,4-5 0 16,3 0 0-16,7-10-5 16,0-3 1-16,4-6-6 15,-1-10 0-15</inkml:trace>
  <inkml:trace contextRef="#ctx0" brushRef="#br0" timeOffset="-207991.96">11264 17855 67 0,'-14'28'33'0,"0"13"-50"0,10-32 69 0,-3 1-54 16,0 2 0-1,0 4-2-15,4 6 0 0,-1-6 3 16,4 2 0-16,4 1-6 16,3-3 0-16,-4-4-7 15,8 4 0-15,-4-7-1 16,0-9 1-16</inkml:trace>
  <inkml:trace contextRef="#ctx0" brushRef="#br0" timeOffset="-207765.54">11469 17864 44 0,'0'38'22'0,"3"6"-32"16,1-32 44-16,3 13-33 15,-4-3 0-15,-3 3 0 16,0 4 1-16,-3-1-3 15,-1-3 1-15,8-3-2 0,-1-3 1 16,5-7-5-16,6 1 1 16,3-13-7-16,1-13 0 15</inkml:trace>
  <inkml:trace contextRef="#ctx0" brushRef="#br0" timeOffset="-207557.44">11680 17811 25 0,'22'22'12'0,"-1"44"-8"0,-14-51 16 0,3 7-13 15,1 0 0-15,0 3 3 16,-4 4 1-16,-4 2-14 16,-3-3 0-16,-3-3 7 15,-4 0 1-15,0-3-9 16,0-6 1-16,-1-7-10 15,8-9 1-15</inkml:trace>
  <inkml:trace contextRef="#ctx0" brushRef="#br0" timeOffset="-207347.19">12058 17896 58 0,'-4'9'29'0,"8"22"-41"15,-1-24 53-15,-3 2-41 0,0 7 0 16,-3-1 0-16,3 4 0 16,-4-6-1-16,1 2 1 15,-1-2-5-15,1 0 1 16,6-4-7-16,1-6 0 16,-1 0-4-16,8-9 1 15</inkml:trace>
  <inkml:trace contextRef="#ctx0" brushRef="#br0" timeOffset="-207138.1">12231 17864 44 0,'3'28'22'0,"8"4"-32"0,-8-23 43 0,1 1-33 15,0-4 0-15,-4 0 0 16,0 7 0-16,0-1-1 15,-4 4 1-15,0 3-4 16,-3 0 0-16,4-1-5 16,-1-5 0-16,8-4-2 15,6-5 0-15</inkml:trace>
  <inkml:trace contextRef="#ctx0" brushRef="#br0" timeOffset="-206910.63">12548 17883 55 0,'-3'22'27'0,"35"13"-43"0,-22-29 60 15,4 3-45-15,4-6 0 16,-4 4 1-16,0 2 0 16,0 0 0-16,-3 4 0 15,-8 3 0-15,-3 2 0 16,-3 1-1-16,-4 3 0 15,0 3-5-15,3-6 1 0,8-6-9 16,3-4 1-16</inkml:trace>
  <inkml:trace contextRef="#ctx0" brushRef="#br0" timeOffset="-206699.52">12823 17949 52 0,'-14'25'26'0,"-3"0"-44"15,13-15 46-15,1-1-33 16,3-3 0-16,3 4-4 16,8-7 1-16,3 0 8 15,4 0 0-15,3-3-11 16,0-6 0-16</inkml:trace>
  <inkml:trace contextRef="#ctx0" brushRef="#br0" timeOffset="-206492.34">12979 17968 42 0,'0'22'21'0,"14"6"-30"0,-4-22 42 15,1-3-36-15,0 4 1 16,-1-4-1-16,1 0 1 15,-1 3 3-15,-3-6 0 16,0 3-3-16,-3 0 1 16,3 4-5-16,0-1 0 0,0 0-2 15,4 1 0-15,-1-11-1 16,4 1 0-16</inkml:trace>
  <inkml:trace contextRef="#ctx0" brushRef="#br0" timeOffset="-206296.07">13222 17999 21 0,'-3'31'10'0,"3"-5"-14"16,0-23 20-16,0 0-16 15,0-3 1-15,0-3-3 16,0-4 1-16,3-2-3 15,4 0 0-15,4-4-1 16,6-6 0-16</inkml:trace>
  <inkml:trace contextRef="#ctx0" brushRef="#br0" timeOffset="-206116.52">13409 17933 56 0,'-10'10'28'0,"17"5"-46"0,-4-12 65 15,1-3-50-15,10 4 1 16,-4-1-2-16,4-3 0 0,4 3 5 16,0 3 0-16,-1 7-6 15,-3 2 0-15,-6 7-8 16,-16 0 1-16</inkml:trace>
  <inkml:trace contextRef="#ctx0" brushRef="#br0" timeOffset="-194435.84">660 15450 1 0,'-7'-7'0'0</inkml:trace>
  <inkml:trace contextRef="#ctx0" brushRef="#br0" timeOffset="-194194.91">610 15412 27 0,'-10'-3'13'0,"10"-6"-5"0,0 9 14 16,0 0-20-16,3 0 0 16,8 0 1-16,3 3 1 15,0 3-5-15,7 6 1 16,7 14 3-16,4 2 0 15,7 16-2-15,10 3 1 16,1 0-1-16,10-3 0 16,-11 3 0-16,11-10 0 0,0-2 0 15,-3-10 0-15,-5-6 0 16,-13-7 1-16,-7-2-4 16,-11-4 1-16,-14 3-8 15,-17 4 0-15,-12 3-4 16,-13-1 1-16</inkml:trace>
  <inkml:trace contextRef="#ctx0" brushRef="#br0" timeOffset="-193897.15">1062 15321 42 0,'-14'-9'21'0,"24"-1"-27"16,1 10 40-16,-11 7-31 16,11 5 0-16,-11 10 2 15,7 13 0-15,-14 8-7 0,3 17 1 16,-10 15 3-16,0 10 1 16,-4 6-2-16,-3-6 1 15,-11-7 0-15,4 0 0 16,-4-5-1-16,-7-11 1 15,11-5-1-15,11-7 1 16,6-9-7-16,11-10 0 16,18-9-11-16,3-13 1 0</inkml:trace>
  <inkml:trace contextRef="#ctx0" brushRef="#br0" timeOffset="-192709.25">1510 15506 23 0,'-25'-3'11'0,"25"3"1"0,0-6 3 15,0-4-11-15,0 1 0 16,0-7 1-16,14 4 1 16,4-7-8-16,10 3 0 15,-7 1 5-15,8-7 0 16,13 0-3-16,0-7 1 16,8 7-4-16,-5 1 1 0,-2 2-9 15,-15 3 1-15</inkml:trace>
  <inkml:trace contextRef="#ctx0" brushRef="#br0" timeOffset="-192530.05">1415 15663 33 0,'-7'-3'16'0,"77"-7"-17"15,-42 1 24-15,4-4-23 16,-4-5 0-16,11 2 0 15,0-6 0-15,-4 3-2 16,1 0 1-16,-5 4-8 16,-13-1 0-16</inkml:trace>
  <inkml:trace contextRef="#ctx0" brushRef="#br0" timeOffset="-191899.99">2237 14791 50 0,'-14'-50'25'0,"-15"41"-31"0,22 5 46 16,-7 4-40-16,-14 10 0 0,0 2 1 16,-4 7 0-16,0 6-1 15,11 4 0-15,-7-1 0 16,10-3 1-16,1 0-1 15,6-6 1-15,7 0-1 16,4-7 0-16,4-2 0 16,14-7 1-16,10 0-1 15,11-3 0-15,-4-6 0 16,4-4 0-16,-1 1 0 16,1 9 0-16,0 3-1 15,-18 0 1-15,-3 10 0 16,-15 8 1-16,-6 11-1 15,-15 5 1-15,-3 1 0 16,-7 3 0-16,0-4 0 16,3-5 1-16,7-10-1 15,8-3 1-15,13-7-1 16,15-6 0-16,3-9-1 16,14 0 1-16,1-3-1 0,2 6 0 15,1 6 0-15,-11 4 0 16,1 12 1-16,-19 9 0 15,-6 13 0-15,-15-3 1 16,-10 6 1-16,-7 6 0 16,7-3 0-16,-1-9 0 15,5-4 0-15,6-5 0 16,1-1-1-16,20-12 0 16,8-3-1-16,17-10 0 15,11-3-2-15,3-6 1 0,4-3-3 16,-3-4 0-16,-4 1-5 15,-11 3 0-15,-10-1-12 16,-11 1 1 0</inkml:trace>
  <inkml:trace contextRef="#ctx0" brushRef="#br0" timeOffset="-191449.42">2544 14951 16 0,'-4'-19'8'0,"8"4"5"15,3 11-7-15,-4 4-4 0,4 4 1 16,4-1 3-16,-1 6 1 15,-10 4-7-15,0 2 1 16,0 10 6-16,-10 7 0 16,-1 2-1-16,4 7 1 15,7 3-2-15,7 0 1 16,4 0-3-16,-1-10 1 16,12-2-1-16,6-14 1 0,0-8-1 15,4-10 0-15,-1-13 1 16,1-9 1-16,3 0-1 15,-3-9 0-15,-11-10-1 16,-3-3 1-16,-7 7-2 16,-18-4 1-16,-8 0-2 15,-6 0 1-15,-18 10-2 16,-10 6 0-16,0 9-2 16,-1 13 1-16,8 9-7 15,14 10 0-15,7 0-11 16,10 6 0-16</inkml:trace>
  <inkml:trace contextRef="#ctx0" brushRef="#br0" timeOffset="-191102.03">3101 15189 40 0,'11'10'20'0,"-4"2"-8"0,-7-12 22 16,0 10-31-16,0-1 0 0,0 7-1 15,0 6 0-15,-11 3-3 16,4 6 0-16,-4 4 1 16,1-1 1-16,-1-6-6 15,1-6 0-15,10-6-8 16,-7-10 1-16,7-6-3 16,7-9 1-16</inkml:trace>
  <inkml:trace contextRef="#ctx0" brushRef="#br0" timeOffset="-190113.36">3348 14744 18 0,'0'0'9'0,"0"-19"-1"0,0 7 11 0,0 6-16 16,0-1 0-16,0-2 2 16,0 3 0-16,0 2-7 15,0-2 0-15,0 6 4 16,-7 3 1-16,3 7-2 16,4 5 0-16,-7 7 0 15,0 10 1-15,4 5 1 16,-8 1 0-16,0 0 1 15,4 2 1-15,7-5 0 16,7-4 0-16,4-9 0 16,10-9 0-16,11-7-2 15,7-9 1-15,0-7-2 16,-1 1 0-16,-9-7-1 16,2-6 1-16,-9-6-1 15,-5-9 1-15,-13 5-1 16,-4-9 1-16,-11 4 0 15,-10 9 0-15,-18 2-2 0,-3 8 1 16,3-1-1-16,-10 9 1 16,6 14-3-16,15 5 0 15,10 4-8-15,15 5 1 16,13 1-8-16,1-3 0 16</inkml:trace>
  <inkml:trace contextRef="#ctx0" brushRef="#br0" timeOffset="-189691.14">3708 14929 24 0,'0'0'12'0,"28"13"-9"0,-17-10 7 16,-1-9-10-16,4 6 1 15,0 0 1-15,0 0 0 16,-3 0-3-16,-4 3 0 16,-7 6 0-16,-7-3 1 15,-7 4-2-15,3-4 1 16,-17 0-6-16,7-3 0 15</inkml:trace>
  <inkml:trace contextRef="#ctx0" brushRef="#br0" timeOffset="-188912.22">3926 14474 24 0,'0'-3'12'0,"4"0"-4"15,-4 3 21-15,0 0-26 16,0 0 0-16,-4 3 3 16,-6 7 1-16,-1 5-8 15,-6 7 0-15,10 0 5 16,3 3 0-16,-3 13-2 16,3-7 1-16,4 1-3 15,11-4 1-15,0-6-1 16,17-10 0-16,-7-5 0 15,7-10 1-15,4-7 0 16,-11-2 0-16,0-7 0 16,4 3 1-16,-14-3 0 15,3 1 0-15,-7-4-1 0,-4-7 1 16,-6 4-1-16,-4 0 1 16,-7 6-2-16,-4 4 0 15,-14 2 0-15,4 7 0 16,-4 3-1-16,8 6 0 15,9 6-8-15,5 1 1 16,10-4-7-16,3 0 0 0</inkml:trace>
  <inkml:trace contextRef="#ctx0" brushRef="#br0" timeOffset="-188580.48">4233 14349 35 0,'22'-6'17'0,"-12"-4"-11"16,-10 13 23-16,0 4-28 15,11-1 1-15,-11 10 3 16,0-1 0-16,0 7-6 15,0 7 0-15,3 5 4 16,1-3 0-16,6 4-1 16,1-7 0-16,3 0-2 0,4-3 0 15,-8-6 0-15,1-6 1 16,-1-4-3-16,-3-6 0 16,4-3-10-16,-11-6 1 15,-11 3-3-15,-10-3 1 16</inkml:trace>
  <inkml:trace contextRef="#ctx0" brushRef="#br0" timeOffset="-188340.05">4561 14578 46 0,'11'9'23'0,"10"16"-24"15,-17-21 44-15,6 8-43 16,1 10 1-16,3 3-1 16,-10 3 0-16,3 4 0 15,-4 2 0-15,-3 1-4 16,-3 2 1-16,-8-8-6 16,-7-1 0-16,1-9-5 15,3-10 0-15</inkml:trace>
  <inkml:trace contextRef="#ctx0" brushRef="#br0" timeOffset="-187921.06">4886 14098 23 0,'18'-25'11'0,"-11"22"-1"0,-14 3 14 0,-4 3-21 15,-7 10 1-15,-3 15 1 16,0 9 1-16,0 11-7 16,0-1 0-16,3 0 4 15,8 0 1-15,10-7 0 16,0-5 0-16,10-7 0 15,11-9 1-15,7-13-1 16,1-9 0-16,2-3 1 16,8-7 0-16,-14-9-2 15,0-3 0-15,-4-12-1 16,-11-1 1-16,-10-6-1 16,-7 0 0-16,-3 10-1 15,-15 5 0-15,-14 7-1 16,-7 10 0-16,11 12-7 15,7 9 0-15,3 10-11 16,11 3 0-16</inkml:trace>
  <inkml:trace contextRef="#ctx0" brushRef="#br0" timeOffset="-187589.6">5165 14453 35 0,'7'3'17'0,"3"-3"-14"16,-3 0 16-16,4-3-19 15,-8-1 0-15,5 1 0 16,2 0 1-16,-10 3-11 16,0 0 1-16,-7-3 0 15,-4 0 0-15</inkml:trace>
  <inkml:trace contextRef="#ctx0" brushRef="#br0" timeOffset="-187050.25">5383 13963 23 0,'-3'-6'11'0,"-8"3"-4"0,11 3 19 0,-7 3-24 16,0 3 0-16,0 10 0 15,0 3 1-15,-4 12-4 16,4 4 0-16,4 5 3 16,3-2 0-16,3-3 0 15,4-4 1-15,8-3 0 16,9-9 1-16,-3-3 1 15,1-10 0-15,-1-9 0 16,0-10 0-16,4-2-2 16,-4-7 1-16,-7-13-2 15,0 4 0-15,-3-1-2 16,-1 1 1-16,-10 0-1 16,-10 6 0-16,-12 9-1 0,-6 7 0 15,-4 9-2-15,-3 6 0 16,3 3-7-16,11-3 1 15,11 1-6-15,10 2 0 16</inkml:trace>
  <inkml:trace contextRef="#ctx0" brushRef="#br0" timeOffset="-186660.57">5588 13932 37 0,'-14'-3'18'0,"21"0"-17"16,0 0 28-16,4-4-27 15,3-2 0-15,3 3 1 16,5-4 1-16,-1-5-5 16,0-1 0-16,4 3 2 15,-11 4 1-15,3 3-2 16,1 6 1-16,-7 3-1 15,-1 3 0-15,-6 10 0 16,-4 6 1-16,-4 6-1 16,-3 6 1-16,4-5 0 15,-8-1 1-15,0 0 0 16,4-6 1-16,4-3-1 16,3-4 1-16,10-5 0 0,1-4 0 15,3-9-2-15,14-3 1 16,11-1-3-16,0 1 1 15,0-3-5-15,-8-1 0 16,-9 4-11-16,-5 0 1 16</inkml:trace>
  <inkml:trace contextRef="#ctx0" brushRef="#br0" timeOffset="-186463.97">6336 13929 48 0,'3'0'24'0,"-3"3"-27"15,0-3 37-15,-3 0-34 16,3 0 0-16,-11 0-5 16,1-3 0-16,3 0-5 15,0-4 0-15</inkml:trace>
  <inkml:trace contextRef="#ctx0" brushRef="#br0" timeOffset="-186314.98">6519 13885 26 0,'-3'3'13'0,"3"-6"-20"0,0 3 10 16,0-6-12-16,3-4 1 15</inkml:trace>
  <inkml:trace contextRef="#ctx0" brushRef="#br0" timeOffset="-186148.18">6826 13694 33 0,'-3'6'16'0,"3"-6"-21"0,0-3 33 0,-4 0-28 15,1 0 0-15,-1-4-1 16,1 1 1-16,3-3-9 16,7-4 1-16</inkml:trace>
  <inkml:trace contextRef="#ctx0" brushRef="#br0" timeOffset="-185009.4">7027 13154 23 0,'0'3'11'0,"-3"-6"-4"16,3-3 10-16,0 0-14 15,0-1 0-15,0 7 1 16,3-6 0-16,1 0-6 16,3 0 1-16,0 3 3 15,4-1 0-15,-1-5-2 16,1 3 1-16,-1-1-1 16,-3 4 0-16,-7 3 0 15,-3 0 1-15,-4 0 0 16,3 0 1-16,-3 10 0 15,-3-4 0-15,10 3 0 0,-7-2 0 16,7-1 0-16,7 0 0 16,-7-6-1-16,10 0 1 15,-6 0-1-15,-1 0 1 16,4-6 0-16,0-7 0 16,-3-2-1-16,3-1 1 15,0 3-1-15,4 4 0 0,-8 3-1 16,4 6 0-16,0 6-1 15,0 13 0-15,0 3 0 16,-7 6 0-16,0 7 1 16,0-4 1-16,-3-3 1 15,-8-3 0-15,-3-6 1 16,0 0 1-16,3-3 0 16,-3-4 0-16,4 1-2 15,6-4 1-15,-3-3-3 16,14 4 1-16,4-4-1 15,3 3 1-15,0-2-2 16,-3-1 1-16,-1-3-1 16,1 0 1-16,-1 0-1 15,-6 0 1-15,-1 4-1 16,-6 5 0-16,-4 1 0 0,3-4 1 16,-6 7 0-1,6 3 0-15,4 3-1 16,4 3 1-16,13 0 0 0,22 0 0 15,14-3 0-15,4-10 1 16,6 4-1-16,8-10 0 16,-15 1 0-16,-10-1 1 15,-11 10 0-15,-10 2 1 16,-18 8 1-16,-18 8 0 16,-13-3 0-16,-8 7 0 15,-7 6 0-15,0 3 0 16,0-6-1-16,1-10 0 0,6 0-2 15,7-2 1-15,4-14-4 16,0-5 0-16,0-7-13 16,0-6 0-16,-8 0-3 15,1-7 1-15</inkml:trace>
  <inkml:trace contextRef="#ctx0" brushRef="#br0" timeOffset="-179274.22">931 17560 25 0,'-10'-22'12'0,"17"-9"0"0,3 25 12 16,-6-1-21-16,3 1 1 15,4 6 4-15,-1 0 1 16,-3 3-11-16,4 7 0 16,3 2 7-16,4 4 0 15,-1 3-2-15,4 6 1 16,1 6-3-16,6 0 0 16,3-6 0-16,8-3 1 15,0-6-2-15,3-7 1 0,-3-5-1 16,4-4 0-16,-8-7-3 15,4 4 0-15,-18 3-5 16,-11 6 1-16,-10 1-8 16,-10 5 1-16</inkml:trace>
  <inkml:trace contextRef="#ctx0" brushRef="#br0" timeOffset="-179018.36">1485 17384 46 0,'-17'10'23'0,"-22"18"-20"15,35-9 39-15,-3 12-39 16,-3 10 0-16,3 9 1 16,3 0 0-16,4 10-6 15,4 6 1-15,13 9 3 16,-6 10 0-16,17-1-1 15,-7-11 0-15,0-8-4 0,-3-5 1 16,-7-7-7-16,-4-9 1 16,-14-9-8-16,-4-7 0 15</inkml:trace>
  <inkml:trace contextRef="#ctx0" brushRef="#br0" timeOffset="-172818.22">1725 17645 25 0,'0'-13'12'0,"0"1"-5"16,0 12 12-16,0-7-16 15,11 1 1-15,-8-3 1 16,4 6 0-16,0-1-6 16,-3 1 0-16,3 3 5 15,-7 0 1-15,0 3-1 16,0 1 0-16,0 2 0 16,0 3 0-16,0-2-2 15,0 2 1-15,0-6-1 16,3 3 1-16,4 1-2 15,4-1 0-15,3 0 0 0,4 4 0 16,-1-1 1-16,-2 7 0 16,2-4-1-16,-6 1 1 15,6 2 0-15,-6 1 0 16,0 3-1-16,-11-3 1 16,0-1-2-16,0-2 1 15,0-4-8-15,0-9 0 16,7-6-10-16,3-3 1 15</inkml:trace>
  <inkml:trace contextRef="#ctx0" brushRef="#br0" timeOffset="-171495.79">2304 18030 41 0,'-22'-12'20'0,"22"-1"-6"0,0 13 39 15,0 0-44-15,0 0 1 0,4 0 6 16,3-9 1-16,4 3-21 16,-8 6 0-16,4-3 13 15,0-1 1-15,-7-2-6 16,-7 0 1-16,7 0-4 15,-7-1 0-15,4 1-4 16,-4 0 0-16,3 3-7 16,4 3 1-16,0 3-13 15,4 3 0-15,6 7-3 16,4 5 0-16</inkml:trace>
  <inkml:trace contextRef="#ctx0" brushRef="#br0" timeOffset="-136817.39">22451 6447 37 0,'-67'-79'18'0,"-39"-21"-7"16,71 69 19-16,-11 2-26 16,-11-5 1-16,-6-7 1 15,-1-12 0-15,4 0-9 16,-3-7 1-16,-4 0 5 15,-7 7 0-15,-7 3-2 16,-22-3 0-16,-27 6 0 0,-25 6 0 16,-32-3 0-16,-46 6 1 15,-28-2 0-15,-32 5 0 16,-25 4 1-16,-13-4 0 16,-4 13-1-16,7-6 1 15,3-6-1-15,8-1 0 16,13 1-1-16,11 2 1 15,8 17-3-15,-12 24 0 16,-6 22-1-16,-15 29 1 0,-24 21 0 16,-21 23 0-16,-1 37-1 15,1 6 1-15,24 13 1 16,40 0 0-16,45-12-1 16,49-10 1-16,39 12 0 15,46 1 0-15,36 12-1 16,34 12 0-16,29 10 1 15,24 10 0-15,33 21 0 16,6-9 0-16,25 3 0 16,11-6 0-16,6-6 0 15,19 5 1-15,-5-21-1 16,19 0 0-16,10-16 0 16,18-3 0-16,20-15 0 15,26-17 1-15,31-18 0 16,36-15 1-16,45-26 0 15,22-25 1-15,27-25-1 16,22-22 0-16,18-13 0 0,-8-21 1 16,1-4-2-16,-1-18 0 15,-20-10-1-15,-18-3 1 16,-1-10-1-16,-10-5 0 16,1-29 0-16,-8-10 1 15,0-14-1-15,-7-17 0 16,-4-12 0-16,-13 15 1 15,-29-9-1-15,-28 7 1 16,-43-4-1-16,-59 47 1 0,10-69 0 16,-31 7 1-16,-33-1-2 15,-24-5 1-15,-28 2-1 16,-25-6 1-16,-24-9-2 16,-18 0 0-16,-29 6-2 15,-21-4 1-15,-24 14 0 16,-28 27 0-16,-29 1 0 15,-32 12 0-15,-41 10-1 16,-33 18 0-16,-60 22 1 16,-31 16 0-16,-35 19-1 15,-29 10 1-15,0 14 0 16,7 11 0-16,29 2 1 16,24 4 0-16,35 3 0 15,29 12 1-15,28 3 0 16,31 10 0-16,12 22-1 15,13 28 1-15,-7 15 0 16,-3 29 0-16,-14 35-1 16,-1 12 0-16,1 43 0 0,24 8 1 15,25 17-2-15,25-5 0 16,42 3-3-16,32-10 1 16,28 1-1-16,28-1 0 15,32-6-3-15,35 3 0 16,57 4-6-16,42-7 1 15</inkml:trace>
  <inkml:trace contextRef="#ctx1" brushRef="#br0">24656 5813 0,'0'0'15,"0"0"-15,0 0 16,0 0 0,0 0-1</inkml:trace>
  <inkml:trace contextRef="#ctx0" brushRef="#br0" timeOffset="-74888.09">18979 1520 72 0,'-3'-9'36'0,"3"-13"-35"0,0 22 53 0,3-6-50 16,-3-4 1-16,0 4 4 16,0 3 0-16,-3 3-11 15,-1 0 1-15,-6 0 6 16,-1 0 1-16,-21 0-1 16,-3 3 0-16,-4 3-2 15,4 4 1-15,-4-7-1 16,1 0 0-16,-1-3-1 15,-4 3 1-15,8-3-2 16,0 7 1-16,-4 2-2 16,-7-6 1-16,-7 3-2 15,-3 7 1-15,6-1 1 16,5-2 0-16,9-7-1 16,12 3 1-16,2-3-1 15,8-3 1-15,11-3 0 0,3 3 0 16,10 0-1-1,4 10 0-15,4-1 0 0,0 0 0 16,-4 4 0-16,-4 12 0 16,-10 10-1-16,-3 2 1 15,-8 23 0-15,-3 3 0 16,-3 15-1-16,2-15 0 16,5 12 1-16,3-3 0 15,3 0 0-15,8 3 1 16,3-2-1-16,3 8 1 0,5-9 0 15,-1 7 0-15,0 2 0 16,0-3 0-16,-7 4 0 16,-4 0 0-16,-3 5-1 15,-7-11 1-15,0-4-1 16,0 3 1-16,4-19-1 16,-1 4 0-16,8-7-1 15,3-6 1-15,7 4-1 16,4-1 1-16,-1-6-1 15,1 6 1-15,0-3 0 16,-4-3 0-16,-7 0 0 16,-4-7 0-16,-3 4 0 15,-7 6 0-15,-7-9 0 16,-4 6 1-16,-6 6-1 16,-5 6 1-16,5 1-1 15,-1 5 1-15,0-11-1 0,4 5 1 16,4-3-1-16,2 4 1 15,1-10-1-15,7-10 1 16,0 4 0-16,7-9 0 16,0-1-1-16,0-9 1 15,0-3-1-15,4-7 1 16,-1 1-1-16,-3 2 0 16,4-11 0-16,-4 8 0 15,0-3 0-15,0-2 0 16,0 5 0-16,0-2 0 15,0-1 0-15,7-3 0 16,3-6 0-16,8 0 0 0,7-6-1 16,10 0 1-16,4 3-1 15,7-7 1-15,7 7-1 16,10 3 1-16,1 3 0 16,3-3 0-16,10 3-1 15,1-3 1-15,3 7-1 16,4-7 1-16,-1-7-2 15,-10 4 0-15,-3-3-3 16,-4-3 0-16,-7-7-10 16,-7-3 0-16,-4-6-15 15,-17-3 0-15</inkml:trace>
  <inkml:trace contextRef="#ctx0" brushRef="#br0" timeOffset="-73881.84">22260 1561 36 0,'-35'-22'18'0,"7"19"-9"16,17-6 19-16,-3-1-21 15,0 1 0-15,0-10 4 16,3 3 0-16,1-2-14 15,3-1 1-15,0 6 10 16,3 1 0-16,4 2-4 16,4 1 1-16,3 9-3 0,0-6 1 15,14 12-1-15,-3-6 0 16,24 0-2-16,-10 0 1 16,38-10 0-16,-17-2 1 15,39-10-1-15,-25 6 0 16,10 4 0-16,-17-4 1 15,-10 16-1-15,-11-6 1 16,-11 37 0-16,-3-9 0 0,-11 41-1 16,-4-13 0-16,-13 57 0 15,-1-35 0-15,-3 53 0 16,4-28 0-16,-1 23 1 16,1-33 1-16,3 48 0 15,0-31 0-15,-4 34 1 16,0-35 0-16,4 66 0 15,0-43 0-15,8 31-1 16,-5-41 1-16,11 41-2 16,-3-41 0-1,17 53 0 1,-7-41 0-16,-7 20-1 16,-3-42 1-16,-11 14-1 15,0-33 0-15,-7 23-1 16,3-28 1-16,-3 15 0 15,0-22 1-15,4-3-1 16,-1-15 1-16,4-13-1 0,0-10 1 16,4-3-1-16,-4 1 1 15,0-20-1-15,0 1 0 16,-4-4-1-16,1 1 0 16,-15-10 1-16,4 3 0 15,-29 3-1-15,8-3 0 16,-28 4-1-16,13-1 1 15,-45 0-3-15,-18 4 0 16,7-4-5-16,4-6 1 16,10-6-20-16,25-4 0 0,28-12-3 15,15-12 1-15</inkml:trace>
  <inkml:trace contextRef="#ctx1" brushRef="#br0" timeOffset="4069.8">24807 6077 0,'0'0'15,"0"0"1,0 0 0,0 0-1</inkml:trace>
  <inkml:trace contextRef="#ctx0" brushRef="#br0" timeOffset="-72455.55">18574 1815 23 0,'-4'-3'11'15,"-3"3"3"-15,7 0 11 0,-3-6-19 16,-1 3 1-16,1-4 6 15,-1 4 1-15,1-16-15 16,-1 4 0-16,0-1 11 16,8 4 1-16,-4 2-3 15,-4 4 0-15,4 6-3 16,0 0 0-16,-3 25-2 16,3-12 1-16,-4 40-3 15,1-12 1-15,-1 24 0 16,1-14 0-16,3 11-1 15,0-18 0-15,7 6 0 16,0-9 0-16,0-6 0 16,-3-7 1-16,3-9-1 15,0-4 1-15,0-5-1 0,-4-1 1 16,-3-15-5-16,0 3 0 16,-3-7-12-16,-1 1 1 15,4-7-9-15,0 7 0 16</inkml:trace>
  <inkml:trace contextRef="#ctx0" brushRef="#br0" timeOffset="-72064.92">18785 1938 76 0,'-17'0'38'0,"10"9"-40"0,7-9 67 0,-7 0-64 16,3 0 1-16,-3 3 0 15,0-3 0-15,0 16-3 16,0-1 0-16,-7-2 1 16,0 0 1-16,-11 15-1 15,4-9 0-15,-11 6 1 16,7-7 1-16,1 4 0 16,6-6 0-16,4 0 0 15,3-7 1-15,11 4-1 16,0-1 1-16,14 7-2 15,-3 0 0-15,14-10 0 16,-8 1 0-16,12-4 0 16,-8-3 0-16,14-6-1 15,-7 0 1-15,4 3-1 0,-7 0 1 16,-4 0-2-16,-3 0 0 16,-8 6-6-16,1 0 1 15,-8-2-10-15,-3 2 1 16,0-6-11-16,0 0 0 15</inkml:trace>
  <inkml:trace contextRef="#ctx0" brushRef="#br0" timeOffset="-71673.94">19142 1721 27 0,'14'-12'13'0,"0"-1"8"15,-14 13 4-15,0 0-18 16,0 0 1-16,0 3 5 16,-4-3 0-16,1 6-14 15,-1-6 1-15,-10 4 11 16,4 2 0-16,-11 13-3 15,3-4 1-15,-10 29-3 16,6-6 0-16,-6 18-3 16,7-5 0-16,0 2-1 15,7-9 0-15,10 12-1 0,1-15 1 16,13 0-1-16,-3-10 0 16,11-3 0-16,-4-12 1 15,14 3-2-15,-6-10 1 16,2 1-7-16,-3-10 1 15,-3 3-19-15,-4 3 0 16</inkml:trace>
  <inkml:trace contextRef="#ctx1" brushRef="#br0" timeOffset="11843.39">26511 5167 0,'0'0'16,"0"0"0,0 0-1,0 0 1,0 0-1,0 0 1,0 0 0,0 0-1,0 0 1,0 0 0,0 0-1,0 0 1,0 0-1,0 0 1,0 0 0,0 0-1,0 0 1,0 0 0</inkml:trace>
  <inkml:trace contextRef="#ctx0" brushRef="#br0" timeOffset="-64709.64">20309 1668 26 0,'0'9'13'0,"-3"-9"-4"0,3 0 13 0,0 0-19 15,0 0 1-15,0 0 1 16,0 0 1-16,3-6-7 16,-3 6 1-16,7-3 5 15,-3-3 0-15,0-1-1 16,-4 7 0-16,3 0-1 16,-3 0 1-16,4 0-1 15,-1 0 1-15,1 3-1 16,-4 1 1-16,3 2 0 15,1-3 1-15,6 3-2 16,-3-3 1-16,7 4-2 16,-3 2 1-16,10 0-1 15,-7 1 0-15,11 6-1 16,-11-4 1-16,-3 29-1 16,-1-19 1-16,-6 22 0 0,-4-10 0 15,-7 10 0-15,3-9 1 16,-10 9-1-16,4-7 0 15,-8-2 0-15,7-7 0 16,-3-6-1-16,4 0 0 16,-4 0-1-16,-1-7 1 15,-16 4-3-15,6-3 0 16,-10 0-3-16,6 2 0 16,5-5-7-16,3 3 0 15,6-13-10-15,5 3 1 16</inkml:trace>
  <inkml:trace contextRef="#ctx0" brushRef="#br0" timeOffset="-63853.02">19734 2213 36 0,'-3'0'18'0,"3"-9"-8"0,0 9 18 15,0 0-25-15,0 0 1 16,0 0 1-16,0 0 1 16,0 0-7-16,0 0 1 15,3 0 5-15,-3 0 1 16,0 3-2-16,0-3 1 16,-3 10-1-16,-1-4 1 15,4 10-2-15,0-4 1 16,-3 7-2-16,-1-3 1 15,4 9-2-15,0-13 1 0,-7 13-1 16,4-9 0-16,-8 12 0 16,4-9 0-16,-14 6-2 15,7-12 0-15,-11 2-7 16,4-5 1-16,-4-7-13 16,8-3 1-16</inkml:trace>
  <inkml:trace contextRef="#ctx1" brushRef="#br0" timeOffset="24183.32">9726 12050 0,'0'0'16,"0"0"-16,0 0 16</inkml:trace>
  <inkml:trace contextRef="#ctx0" brushRef="#br0" timeOffset="-52382.45">2261 13684 19 0,'-17'0'9'0,"10"47"-3"16,7-44 9-16,0-12-14 16,-4 15 0-16,4-6 2 15,0-6 0-15,0 0-2 0,4 3 0 16,3-16 3-16,-7 19 0 15,0 0 2-15,3 9 1 16,4 7 0-16,-7-4 1 16,7 20 0-16,-3 2 0 15,6 7 0-15,8 6 1 16,3-9-4-16,0-1 1 16,8 4-2-16,-12-3 0 15,8-1-2-15,-7-5 0 16,-1-4-2-16,-6 0 0 0,-8 0-3 15,4 4 0-15,-7-4-4 16,-7 0 0-16,4-3-3 16,3-3 0-16,-11-9-9 15,4-7 1-15</inkml:trace>
  <inkml:trace contextRef="#ctx0" brushRef="#br0" timeOffset="-51992.15">2212 14246 69 0,'-7'-13'34'0,"7"0"-44"0,0 13 66 16,7-3-55-16,-7 3 0 15,21 3 1-15,-10 1 0 16,17 14-1-16,-7-2 0 16,11 12 2-16,-4-3 1 15,0-3 0-15,4-3 1 16,-4-3-1-16,-7-4 1 16,8 1-2-16,-5-4 1 15,12 1-2-15,-15-4 1 16,7-9-2-16,-7 3 0 15,0-6 0-15,-10 2 1 0,-1-24-1 16,-2 6 1-16,2-25-2 16,-6 10 1-16,3-17-8 15,-7 14 1-15,10-7-19 16,-10 9 0-16</inkml:trace>
  <inkml:trace contextRef="#ctx0" brushRef="#br0" timeOffset="-51314.21">1676 13142 35 0,'-11'31'17'0,"11"-56"11"15,0 19-1-15,0-4-24 16,0 4 1-16,11 6 2 15,-11 0 1-15,10 0-9 16,8 0 1-16,3 3 4 0,0 0 1 16,7 0-2-16,-6-3 0 15,9 4-3-15,-2-1 1 16,-1 0-5-16,-7 0 0 16,7 0-4-16,-14 0 1 15,4-9-6-15,-7 3 1 16,-11-3-3-16,0-1 0 15</inkml:trace>
  <inkml:trace contextRef="#ctx0" brushRef="#br0" timeOffset="-51061.05">1863 12831 33 0,'-7'-9'16'0,"7"6"-5"15,0 3 29-15,0 0-35 16,0 0 1-16,0 15 2 15,0-2 0-15,0 9-11 16,0-3 0-16,7 18 7 16,-4-8 1-16,-3 21-4 15,0-9 1-15,-3 15-2 16,3-9 1-16,-7-9-1 16,0-10 1-16,3 0-2 15,-7-6 1-15,11-13-5 16,-7-2 0-16,14-4-12 0,-7 0 1 15</inkml:trace>
  <inkml:trace contextRef="#ctx0" brushRef="#br0" timeOffset="-50100.47">1926 12455 25 0,'-3'-6'12'0,"-4"-1"-1"16,7 7 4-16,0-9-15 15,0 0 1-15,0 2 0 16,0 1 1-16,0 9-1 16,0-3 1-16,0 0 2 0,0 0 1 15,0 7 2-15,0-1 0 16,-11 13 0-16,11-4 0 16,-11 14-2-16,11-4 1 15,-10 0-2-15,10-3 1 16,10 6-3-16,-10-6 0 15,15 3-1-15,-1-3 0 16,7-10-1-16,-7-2 1 16,14-10-1-16,-7 0 0 15,8-13-2-15,-12 4 1 0,4-1-6 16,-10 1 0-16,0 12-10 16,-4 0 1-16</inkml:trace>
  <inkml:trace contextRef="#ctx0" brushRef="#br0" timeOffset="-49800.32">1993 12358 54 0,'-24'12'27'0,"24"-12"-33"16,0 0 43-16,14 3-37 16,-11 1 0-16,18-1 0 0,-3 0 0 15,10 3 0-15,-3 0 0 16,0-2 0-16,-4-1 0 16,-11 16 0-16,8-4 1 15,-15 4-3-15,5-3 0 16,-8 3-7-16,0-4 0 15,3 1-5-15,4-7 0 16</inkml:trace>
  <inkml:trace contextRef="#ctx0" brushRef="#br0" timeOffset="-49456.61">2064 12204 30 0,'-11'-12'15'0,"11"-1"-9"0,0 13 21 0,4 3-25 16,3 0 1-16,3 4 5 16,1-1 0-16,7 3-8 15,-8 1 0-15,11-1 5 16,-10-3 1-16,7-2-2 15,-4-1 1-15,14-6-2 16,-10-1 0-16,13 8-1 0,-10-1 0 16,11 15-1-16,-7-2 1 15,7 12-1-15,-15-6 0 16,4 25-1-16,-10-12 0 16,0 12-5-16,-4-13 1 15,-4 1-13-15,-3-10 1 16</inkml:trace>
  <inkml:trace contextRef="#ctx0" brushRef="#br0" timeOffset="-47893.93">19300 1919 24 0,'0'-10'12'0,"0"4"1"0,0 6 12 0,0 0-20 16,0 0 0-16,0 6 5 16,0-6 0-16,-3 10-11 15,-1-7 0-15,-3 6 9 16,0-2 0-16,-3 18-2 16,-1-3 0-16,-3 21-2 15,3-8 0-15,4 18-2 16,0-18 0-16,14 9 0 15,-3-7 0-15,7-12 1 16,-4-3 0-16,14-15 1 16,-7-4 0-16,11-16 0 15,-4-2 1-15,7-14-2 16,-7 10 1-16,-3-15-2 16,-4 6 1-16,-7-16-3 15,0 9 1-15,-14-2-1 16,0 2 1-16,-18 7-1 0,8 3 0 15,-8 16-2-15,4-1 0 16,-4 13-8-16,4 4 0 16,10 5-13-16,1 1 1 15</inkml:trace>
  <inkml:trace contextRef="#ctx0" brushRef="#br0" timeOffset="-47129.39">20010 1869 52 0,'-11'-10'26'0,"4"1"-12"0,7 9 32 0,-4 6-44 15,1-6 1-15,-4 19 1 16,0-10 1-16,0 19-6 16,0-2 0-16,-4 17 4 15,4-8 1-15,-4 6-1 16,8-7 0-16,6-2-1 15,1-4 1-15,10-9 0 16,-3-1 1-16,10-8-2 16,-4-4 0-16,8-6 0 15,-4 0 1-15,8-16-1 16,-8 7 0-16,3-19 0 0,-6 9 1 16,-4-16-1-1,0 4 0-15,-10-16 0 16,-1 13 0-16,-13-4-1 0,3 10 1 15,-22-1-2-15,8 8 1 16,-21 8-4-16,7 4 0 16,-4 9-13-16,11 0 0 15,14 18-10-15,-1-8 1 16</inkml:trace>
  <inkml:trace contextRef="#ctx0" brushRef="#br0" timeOffset="23223.12">889 8103 39 0,'-18'-48'19'0,"4"36"1"16,7 9 19-16,7 3-32 16,-3 0 1-16,-4 6 1 15,7 0 1-15,0 19-13 16,0-3 0-16,17 29 8 16,-6-14 0-16,21 45-4 15,-4-20 1-15,11 48-2 16,-15-31 1-16,5 5 0 0,-8-15 0 15,-4-12 3-15,1-13 1 16,-7-16 0-16,-8-6 1 16,-3-22 0-16,0 0 0 15,-14-35-1-15,-4 7 0 16,-10-22-4-16,0 12 1 16,-7-40-2-16,6 21 0 15,1-43-1-15,0 25 1 16,17-19-2-16,1 25 1 15,27-7-1-15,5 20 1 16,16 0-1-16,-6 15 1 0,14 16 0 16,-14 6 0-16,17 25 0 15,-17 0 1-15,-4 16 0 16,0-3 0-16,-24 44 0 16,-4-19 1-16,-18 9 0 15,4-12 1-15,-25 12-1 16,11-12 0-16,-21-7-3 15,17-2 0-15,0-26-12 16,4 0 1-16,28-28-12 16,0 7 0-16</inkml:trace>
  <inkml:trace contextRef="#ctx0" brushRef="#br0" timeOffset="23553.08">1337 7284 62 0,'-39'-28'31'0,"39"6"-26"0,0 16 44 16,7-7-46-16,-3 1 0 15,13 2 1-15,-6 1 0 16,10 18-4-16,-10 1 0 15,17 46 5-15,-10-12 0 16,-4 53-1-16,-4-19 0 16,8 29-1-16,-7-25 1 0,6 18-3 15,-6-25 1 1,10-6-3-16,0-15 0 0,-3-17-4 16,3-5 1-16,-3-32-10 15,-8 0 1-15,1-13-11 16,-8 4 1-16</inkml:trace>
  <inkml:trace contextRef="#ctx0" brushRef="#br0" timeOffset="24049.47">1863 7692 80 0,'-29'9'40'0,"1"13"-46"0,28-19 71 16,-17 19-63-16,6-6 1 0,-3 25-1 15,7-10 1-15,3 13-5 16,-3-10 1-16,25 4 3 16,-4-10 0-16,21-22-2 15,-10 1 1-15,21-23 0 16,-7 4 1-16,3-29 0 15,-10 9 1-15,-4-15 0 16,0 13 1-16,-28-10 0 16,4 6 0-16,-25 7-1 15,-1 6 1-15,-27 9-3 16,17 4 1-16,-24 12-4 16,17 0 0-16,7 0-12 15,11 0 0-15,10 3-14 16,4-3 0-16</inkml:trace>
  <inkml:trace contextRef="#ctx0" brushRef="#br0" timeOffset="24319.92">2335 7240 50 0,'-3'-16'25'0,"3"13"-1"0,0 3 24 16,0 3-39-16,-7 1 0 15,3 24 4-15,4-6 1 16,0 37-18-16,0-15 0 16,4 41 11-16,3-22 1 15,14 21-5-15,-10-18 0 0,10 3-4 16,0-19 1-16,4-3-4 16,-15-9 1-16,1-16-5 15,-1-6 0-15,-10-13-7 16,0 0 0-16,-10-9-10 15,-1-1 1-15</inkml:trace>
  <inkml:trace contextRef="#ctx0" brushRef="#br0" timeOffset="24530.5">2152 7623 85 0,'21'-44'42'0,"-7"50"-40"16,-7-6 77-16,4-9-77 15,-4 2 0-15,14 4 0 16,-10 0 1-16,17-13-4 0,-7 4 0 16,21-13 2-16,-6 3 1 15,17-6-5 1,-11 3 0-16,25-7-10 0,-18 7 0 16,-6 0-14-16,-8 6 0 15</inkml:trace>
  <inkml:trace contextRef="#ctx0" brushRef="#br0" timeOffset="24904.02">3030 6974 81 0,'-10'-35'40'0,"3"13"-33"15,7 16 63-15,-4 0-69 16,4-1 1-16,-10 23 1 16,3-3 0-16,-15 37-3 15,12-13 0-15,-18 42 3 16,6-16 0-16,-16 46 0 15,16-27 0-15,1 24 1 16,7-27 0-16,14 12-2 0,0-22 1 16,25-16-1-1,-4-15 0-15,21-4-3 0,-6-6 0 16,17-18-8-16,-4-1 0 16,11-15-21-16,-18 0 1 15</inkml:trace>
  <inkml:trace contextRef="#ctx0" brushRef="#br0" timeOffset="26842.76">1111 16591 17 0,'-21'-3'8'0,"21"19"-24"0,0-16 9 16</inkml:trace>
  <inkml:trace contextRef="#ctx0" brushRef="#br0" timeOffset="27336.45">1118 16575 19 0,'4'-6'9'0,"10"12"-4"0,-11-9 18 15,5 3-22-15,2-6 1 0,11 3 1 16,0-10 0-16,11-5-4 15,7-4 0-15,10-7 3 16,11-2 0-16,7 0-1 16,-7 2 1-16,-7 1-2 15,-7 9 1-15,-4 7 0 16,-20 2 0-16,-5 4 1 16,-24 6 0-16,-7 10 1 15,-21 2 0-15,-18 7 2 16,-7 3 0-16,-11 12 1 15,-10 4 0-15,-7-3-1 16,-11-1 1-16,11-6-1 16,7-9 1-16,10-3-3 15,15-1 0-15,24-5-2 16,22-4 1-16,20-9-2 16,22-3 1-16,24-13-2 15,15-6 1-15,10-7 0 16,14-5 0-16,1-1-1 15,-1 4 1-15,-10 2 0 16,-8 1 1-16,-17 6-1 0,-11 6 0 16,-10 3 0-16,-18 10 1 15,-21 6-1-15,-10 10 1 16,-22 15-1-16,-24 12 0 16,-18 17 0-16,-25-4 0 15,-11 9 1-15,-6 4 0 16,14-10 0-16,14-6 0 15,17-15-4-15,29-17 0 0,17-18-14 16,43-12 0-16</inkml:trace>
  <inkml:trace contextRef="#ctx1" brushRef="#br0" timeOffset="105002.14">11000 8281 0,'0'0'0,"0"0"16,0 0-1</inkml:trace>
  <inkml:trace contextRef="#ctx0" brushRef="#br0" timeOffset="28552.01">3351 7287 28 0,'-3'6'14'0,"3"-15"2"16,0 9 14-16,0-12-23 16,0 2 1-16,0 1 4 15,-7-1 1-15,3 1-15 0,4 3 1 16,-7-1 11-16,7 4 1 15,-7 0-2-15,4 0 0 16,3 0-2-16,-7 0 1 16,3 0-3-16,4-1 1 15,-7-5-3-15,7 3 1 16,0 12-3-16,0 0 1 16,21 10-2-16,-3-4 1 15,38 23-1-15,-24-7 1 16,28 19 0-16,-21-12 0 15,24 2 0-15,-13-8 1 0,6-1-1 16,-17-9 1-16,3-10 0 16,-14-3 0-16,1-3-1 15,-8 1 1-15,-7 5-2 16,-3 0 0-16,-11 7-4 16,0-3 0-16,-4-4-8 15,4 0 1-15,-7-5-17 16,3-1 1-16</inkml:trace>
  <inkml:trace contextRef="#ctx0" brushRef="#br0" timeOffset="28882.9">3648 7256 60 0,'-18'-16'30'0,"25"-9"-21"15,-3 19 36-15,6-22-43 16,-3 6 0-16,11-7 0 0,-7 11 1 16,3-1-4-16,-4 3 0 15,4 19 4-15,-10 0 0 16,-8 22 1-16,4-6 0 16,-28 35 2-16,10-17 0 15,-13 32 0-15,-1-19 0 16,-14 32-1-16,14-16 0 15,-10-4-2-15,14-11 1 16,0-4-6-16,6-13 0 16,12-2-9-16,-1-7 1 15,22-10-15-15,-8-2 0 0,15-10-1 16,0-3 0-16</inkml:trace>
  <inkml:trace contextRef="#ctx0" brushRef="#br0" timeOffset="29140">4226 7331 78 0,'-17'-9'39'0,"34"9"-50"16,-17 0 82-16,11 6-69 0,-1 0 1 15,8 10 1-15,-7-4 0 16,-1 26-6-16,1-10 1 16,-4 35 3-16,-7-19 0 15,-7 16-9-15,3-17 0 16,-13 14-17-16,-1-10 0 16</inkml:trace>
  <inkml:trace contextRef="#ctx1" brushRef="#br0" timeOffset="108979.87">12471 7651 0,'0'0'15,"0"0"1,0 0-16,0 0 16,0 0-1,0 0 1,0 0-1,0 0 1,0 0 0,0 0-1,0 0 1,0 0 0</inkml:trace>
  <inkml:trace contextRef="#ctx0" brushRef="#br0" timeOffset="32501.3">4667 6861 53 0,'-3'-7'26'0,"-15"4"-13"0,15 6 27 16,-4-9-36-16,-4 6 1 15,0 3 2-15,1-3 0 16,-1 3-9-16,4-9 1 15,4 12 5-15,3-12 0 0,0 16-3 16,10-4 1-16,11 6-1 16,1 10 0-16,9 10 0 15,8-4 0-15,7 0 1 16,-14-6 0-16,6 13-1 16,-9-7 1-16,13 0 0 15,-3-6 0-15,10-9-1 16,-17-1 0-16,7-21 0 15,-7 2 1-15,-4-2-2 16,-11 0 1-16,-6-1-4 16,0 1 0-16,-22 3-8 15,11 2 1-15,-18-2-14 16,1 0 1-16</inkml:trace>
  <inkml:trace contextRef="#ctx0" brushRef="#br0" timeOffset="32771.46">5182 6723 98 0,'-38'22'49'0,"16"12"-66"0,22-28 92 16,-7 16-75-16,4-6 0 15,6 53 0-15,4-19 0 16,0 41 0-16,4-22 0 0,3 41 0 15,-3-29 0-15,3 14 0 16,-4-20 0-16,1-16 0 16,0-15 0-16,-8-3-2 15,4-10 1-15,-7-24-7 16,4-1 1-16,-4-25-19 16,0 3 1-16</inkml:trace>
  <inkml:trace contextRef="#ctx0" brushRef="#br0" timeOffset="33101.46">5271 6284 82 0,'-32'3'41'0,"32"-6"-39"0,0 3 61 15,10-3-62-15,-10-1 1 16,36 1 0-16,-8 0 0 16,28 3-4-16,-6 0 1 15,20 16 2-15,-10-4 0 16,11 42-1-16,-22-13 0 16,11 27 0-16,-21-14 1 15,-4 40 0-15,-10-25 0 16,-15 34 0-16,1-21 1 15,-22 15-2-15,1-25 1 0,-11 13-14 16,3-19 1-16,-3-7-13 16,3-12 0-16</inkml:trace>
  <inkml:trace contextRef="#ctx0" brushRef="#br0" timeOffset="40172.88">4692 8281 18 0,'0'-15'9'0,"32"-32"-5"0,-15 34 10 0,5-3-13 16,9 1 0-16,1-4 2 15,-4 0 0-15,4-3-3 16,7-3 1-16,0 0 2 16,6 0 1-16,8 0-1 15,0 0 0-15,18-4-1 16,3 1 1-16,11-3-2 15,10 3 0-15,-14 3-1 16,-10 9 1-16,-11 6-1 16,-22 7 1-16,-17 6-2 15,-24 7 0-15,-25 9-2 16,-32-1 1-16,-21 11-1 16,-8-1 0-16,-2 10-5 15,13 2 1-15,8 1-2 16,20-6 1-16</inkml:trace>
  <inkml:trace contextRef="#ctx0" brushRef="#br0" timeOffset="40428.31">4932 8516 20 0,'-50'-3'10'0,"-31"3"1"0,64-6 17 15,-1 3-25-15,15 3 1 16,-8-3-1-16,22-4 1 15,10 1-6-15,10-3 0 16,15-7 3-16,18-3 1 0,13-6-3 16,5 0 1-16,13 6 0 15,0-3 0-15,0 0 0 16,-7 0 1-16,-13 7-3 16,-19 5 0-16,-17 10-7 15,-18 7 1-15,-32 5-2 16,-13 13 0-16</inkml:trace>
  <inkml:trace contextRef="#ctx0" brushRef="#br0" timeOffset="40607.28">4706 8908 35 0,'21'-25'17'0,"106"-22"-17"16,-77 19 34-16,27-19-31 15,36-13 0-15,25-2 0 16,20-4 1-16,5 6-6 16,-5 13 0-16,-20 16-9 0,-25 12 1 15</inkml:trace>
  <inkml:trace contextRef="#ctx0" brushRef="#br0" timeOffset="97132.45">3411 15710 25 0,'-42'3'12'0,"3"25"-10"0,32-21 12 0,-7-1-9 16,3 0 0-16,-6 0 5 15,6 1 1-15,1-4-12 16,3-3 0-16,17-6 8 16,4-4 0-16,18-6-3 15,7-5 1-15,10-8-4 16,11 1 1-16,0 3-1 15,11 3 0-15,-11 6-1 16,-7 4 0-16,3 2 0 16,-3 1 0-16,3 0 0 15,8-10 0-15,7-6 0 16,6 0 0-16,1-10 0 16,-8 1 0-16,8-7 0 15,-8 0 0-15,5 7 0 16,-19 5 1-16,-3 11-1 15,-7 2 1-15,-18 10-1 0,-14 9 1 16,-7 9 0-16,-14 10 1 16,-7 3 0-16,-14-3 0 15,-4 0 0-15,-3-3 1 16,3-3-1-16,-10-7 0 16,3-3-1-16,-11-6 1 15,1-3-2-15,0 0 1 16,-1 0-1-16,-3 3 1 0,-3 3-2 15,3 10 1-15,-10 12 0 16,-12 3 0-16,5 13-1 16,10-4 0-16,14-2-9 15,14-4 0-15,22-6-6 16,10-6 0-16</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21-05-04T22:30:39.521"/>
    </inkml:context>
    <inkml:brush xml:id="br0">
      <inkml:brushProperty name="width" value="0.05292" units="cm"/>
      <inkml:brushProperty name="height" value="0.05292" units="cm"/>
      <inkml:brushProperty name="color" value="#FF0000"/>
    </inkml:brush>
  </inkml:definitions>
  <inkml:trace contextRef="#ctx0" brushRef="#br0">2106 7372 39 0,'-3'-13'19'0,"13"-15"-11"16,-10 22 20-16,11-7-25 15,-11 4 1-15,0-1-1 16,0 1 0-16,-7 6-5 16,3 0 0-16,-6 6 2 15,-1-3 0-15,-7 6-3 16,8-3 1-16,-1 4-1 15,1-4 1-15,3-3-5 16,3 0 0-16,-3 0-4 16,7 0 0-16</inkml:trace>
  <inkml:trace contextRef="#ctx0" brushRef="#br0" timeOffset="-185400.08">30194 8805 24 0,'-10'-19'12'0,"20"3"-7"16,1 7 12-16,-1-4-17 0,5 1 0 15,-1-4 1 1,3-3 0-16,1 4-2 0,-4-10 1 16,-3-7 2-16,-11 4 0 15,-7-3 0-15,-8-4 1 16,-9-6 1-16,-19 4 0 16,-9-4 0-16,-12-3 1 15,-10-6 0-15,-7 0 0 16,-7 6-1-16,-4-6 0 0,-7 3-1 15,-3 9 1-15,3 4-2 16,-17-1 1-16,-1 7-2 16,-13 6 1-16,-15 3-2 15,-10 3 0-15,-18 4 0 16,-18-1 1-16,-3-2-1 16,-3-1 0-16,-4-3 0 15,0-3 0-15,10 7 1 16,8-1 0-16,-1 3 0 15,15 13 1-15,0 10-1 16,10 9 0-16,-3 12 0 16,17 10 1-16,-7 18-2 15,1 17 1-15,-8 5-1 16,7 10 0-16,4 6 0 16,-4 10 0-16,11 3 0 15,14-13 0-15,4 3 0 16,13-6 0-16,12 7-1 15,9 8 1-15,5-5-1 0,3 9 1 16,10 15 0-16,7 13 0 16,15 7-1-16,3 15 1 15,4 9 0-15,14 1 1 16,14-7-1-16,10 16 0 16,8-13 0-16,10 4 0 15,10-4 0-15,5-15 0 16,6 2-1-16,7 4 1 15,1 3 0-15,2-12 0 16,12-1-1-16,3 4 1 0,-4 3 0 16,11-16 0-16,14-6 0 15,8 6 1-15,13 3-1 16,0-15 1-16,11-4-1 16,4-3 1-16,13-15 0 15,4-3 0-15,4-17-1 16,10-5 1-16,0-13-1 15,11-16 0-15,7-12 0 16,10-13 1-16,11-3-2 16,11-18 1-16,6-20-1 15,8-12 1-15,-4-16 0 16,4-12 0-16,3 3-1 16,-7-13 1-16,-7 3 0 15,4-15 0-15,-4-22 0 16,0-3 0-16,7-16-1 15,7-16 0-15,14-16 0 16,-3-11 1-16,0-11-1 0,-18-2 0 16,-7-1 1-16,-17 7 0 15,-19-6 0-15,-27 9 0 16,-18-1 1-16,-25-2 0 16,-21 3-1-16,-17 3 1 15,-22-9 0-15,-21-13 0 31,-60-138-2-31,-10 13 1 0,-18 15-2 16,-14 16 1-16,-32 0-2 16,-14 13 1-16,-11 12 0 15,-24 16 1-15,-18 28 1 16,-11 22 0-16,-17 16 0 16,-18 31 1-16,-28 34-1 15,-25 41 0-15,-35 54-9 16,-32 65 0-16,-31 54-6 15,-15 69 0-15</inkml:trace>
  <inkml:trace contextRef="#ctx0" brushRef="#br0" timeOffset="-182352.12">19353 13512 8 0,'11'-3'4'0,"10"-26"-1"16,-14 20 4-16,0-4-5 16,0-5 1-16,0-7 1 15,-3-1 1-15,-4 1-7 0,-7-6 1 16,-7-7 4-16,-7-5 0 16,-4-8-1-16,-3-2 0 15,-11 6-2-15,-11 6 1 16,-6 0 0-16,-18 7 0 15,-106-16 0 1,81 28-1-16,-17 3 0 16,-11 3 0-16,-14 4 1 15,-11-4-2-15,-10 0 1 0,-11 1 0 16,-7-1 0-16,4 4 0 16,-11-1 0-16,-4-6 0 15,1 10 0-15,-1 3 0 16,-10 2 1-16,0 11-1 15,-4-4 0-15,4 12 0 16,-7 7 0-16,14 10 0 16,4-1 0-16,-4-6 0 15,7 13 0-15,0-1 0 16,0-5 1-16,10 5-1 16,-3 4 0-16,7 9 0 15,8-6 0-15,-8 0-1 16,25 13 1-16,-4 5 0 15,11 29 0-15,10 7 0 16,8 5 0-16,13 7 0 16,12 21 0-16,9 4 0 15,5-3 0-15,10-3 0 0,7 15 0 16,7-6 0 0,7 6 0-16,7 3-1 0,7 16 1 15,14-15-1-15,11 9 1 16,7 18-1-16,11 1 1 15,6 12-1-15,5 6 1 16,9-5 0-16,19-8 0 16,2 4 0-16,-2-21 1 15,10-14-1-15,7-9 0 16,10-9 0-16,1-10 0 16,10-15 0-16,4-26 1 0,6-9-2 15,15-3 1-15,7-6 0 16,3-6 1-16,22-7-1 15,7-6 1-15,10-4-1 16,25 11 1-16,3-4-1 16,15 3 1-16,10-3-1 15,4 3 1-15,13-6-1 16,1-3 0-16,-4-16 0 16,-6-3 1-16,-12-10-1 15,11 1 0-15,-10-1 0 16,-11-9 0-16,0-15 0 15,-11-7 1-15,-3-9-1 16,0-13 0-16,-3-9 0 16,-1 0 1-16,8-13-1 15,-1 0 1-15,-3-15 0 16,3-38 0-16,-6-3-1 16,-1-13 1-16,-21-22-1 0,-3-9 1 15,-18 10 0-15,-21-23 1 16,-7 7 0-16,-7 6 0 15,-15-19-1-15,-20 9 1 16,-4 4 0-16,-7-22 1 31,3-129-2-31,-21 38 0 16,-21 6-1-16,-21 19 1 16,-42 18-3-16,-53 4 0 0,-53 31-2 15,-68 29 1-15,-59 21-2 16,-57 22 1-16,-24 26-2 15,-22 12 1-15,26 6 2 16,38 9 0-16,67-2 1 16,53 6 0-16,56 15-3 15,36 16 1-15</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21-05-04T22:35:25.370"/>
    </inkml:context>
    <inkml:brush xml:id="br0">
      <inkml:brushProperty name="width" value="0.05292" units="cm"/>
      <inkml:brushProperty name="height" value="0.05292" units="cm"/>
      <inkml:brushProperty name="color" value="#FF0000"/>
    </inkml:brush>
  </inkml:definitions>
  <inkml:trace contextRef="#ctx0" brushRef="#br0">7073 17262 11 0,'32'-37'5'0,"46"8"-11"0,-54 17 6 0,15-4-2 15,0 0 0-15</inkml:trace>
  <inkml:trace contextRef="#ctx0" brushRef="#br0" timeOffset="509.44">7451 17068 26 0,'-25'0'13'0,"4"-6"-15"16,10 2 26-16,1 1-22 16,-4 3 0-16,-1-6 1 15,1 3 0-15,-7-3-5 16,4-1 1-16,-1 1 2 15,-7 0 1-15,0 3-2 16,-13-1 1-16,-12 1-1 16,-6 3 0-16,-11 10 1 15,-14 9 0-15,-8 9 0 16,-20 0 1-16,3 6 0 0,-7 10 1 16,8 3-1-16,9 0 0 15,12 10-2-15,13 6 1 16,11 6-1-16,18 0 0 15,10 12-1-15,11 7 1 16,14 15 0-16,0 17 0 16,14-8-1-16,3-2 1 15,5 3-1-15,9-6 1 0,15-13 0 16,10-10 1-16,25-15-1 16,22-25 1-16,34-25-1 15,33-28 1-15,16-26 0 16,15-27 0-16,-3-23 0 15,-22-34 0-15,-17-7 0 16,-36-9 0-16,-24-12 1 16,-32-3 0-16,-32 15 2 15,-42 9 0-15,-28 17 0 16,-25 11 1-16,-28 17-1 16,-25 18 1-16,-21 19-2 15,-15 16 0-15,-2 15-5 16,-5 17 0-16,15 8-8 15,18 7 1-15,24-3-7 16,32 6 0-16</inkml:trace>
  <inkml:trace contextRef="#ctx0" brushRef="#br0" timeOffset="1560.61">2254 12703 35 0,'-21'-76'17'0,"35"-8"-24"0,0 62 23 0,0-9-19 15,8 5 1-15,2 1-1 16,-3 0 1-16,1 0 3 16,-12 3 0-16,-10 3-2 15,-10 4 0-15,-12 5 1 16,-6 7 1-16,-14 3 0 16,-15 3 1-16,5 4-1 15,-8 2 0-15,3 4 0 16,4-4 0-16,4 10-1 15,-1 9 1-15,1 13-1 16,10 12 1-16,-10 13-1 16,-1 15 1-16,-10 23 0 15,1 21 0-15,6 4 0 16,-4 12 0-16,-3 6 0 0,11-2 0 16,17-4-1-1,11-10 1-15,21-8-1 0,21-4 1 16,18-6 0-16,24-32 1 15,15-21 0-15,21-13 1 16,24-31-1-16,11-35 1 16,7-28 0-16,-10-25 0 15,-4-22 0-15,-14-32 0 16,-25-6 0-16,-17-12 0 0,-33-16-1 16,-20-3 0-1,-7 3-1-15,-18-15 1 0,-4 15-2 16,-7 12 1-16,4 14-1 15,-7 11 0-15,-14 29-3 16,-8 28 1-16,-17 51-12 16,-45 43 1-16</inkml:trace>
  <inkml:trace contextRef="#ctx0" brushRef="#br0" timeOffset="10598.93">5309 8426 24 0,'-130'-44'12'0,"3"15"-2"15,106 23 13-15,3-10-23 16,7 10 1-16,1-3-1 16,10-4 0-16,10 7-1 15,8 0 1-15,7 6 0 16,3 3 0-16,0 0-1 16,-3 3 1-16,0 4 1 15,-4 5 0-15,7 7 0 16,7 0 1-16,22-3 0 15,24-3 0-15,35-7 0 16,22-9 1-16,35-9-1 16,35-10 0-16,25 0-1 0,21-9 0 15,-4-10-1-15,1 1 1 16,-15 2-1-16,-31 10 0 16,-22 12-2-16,-42 10 0 15,-32 19-9-15,-27 9 1 16</inkml:trace>
  <inkml:trace contextRef="#ctx0" brushRef="#br0" timeOffset="11634.07">15124 8601 20 0,'17'-75'10'0,"82"37"-11"0,-64 26 10 0,18-4-9 16,14-3 0-16,7 4 0 15,0-1 1-15,0 6-1 16,-6 1 1-16,-12 3 1 15,-10-1 0-15,-4 4 0 16,8 0 1-16,20 0 0 16,11 0 1-16,25-3-1 15,32-4 1-15,31 1-2 16,18-1 1-16,21-5-2 16,18-4 1-16,3-6-2 15,0 0 1-15,-10 3-1 16,-18 3 1-16,-21 3-3 15,-28 4 1-15,-29 6-8 16,-27 9 0-16</inkml:trace>
  <inkml:trace contextRef="#ctx0" brushRef="#br0" timeOffset="12640.13">25583 8520 16 0,'-7'-26'8'0,"-14"33"-1"0,18-7 8 15,-1 0-15-15,4-3 1 16,0 3 0-16,7 0 0 15,4 0-1-15,6-4 0 16,22 4 1-16,14 0 0 16,25-3 0-16,17 0 1 15,29-3 0-15,13 0 0 16,18-4 0-16,18 1 0 0,21-1-1 16,4 4 1-16,3 0-1 15,-4 0 1-15,1 6-2 16,-4 0 1-16,-14 9-2 15,0 4 1-15,-21-4-9 16,-15 4 1-16</inkml:trace>
  <inkml:trace contextRef="#ctx0" brushRef="#br0" timeOffset="20401.27">27866 7265 9 0,'-7'-3'4'0,"7"0"-1"16,0 0 4-16,-4-3-7 15,1-1 1-15,-1-2 0 0,1 3 0 16,-4-1-2-16,0-2 1 15,0-10 0-15,0 3 1 16,-4-2 1-16,0-4 0 16,-3 6-1-16,0-3 1 15,-3 4 0-15,-5 2 1 16,-13 0 0-16,-4 1 0 16,-10-4-1-16,-18 1 1 15,-4-1-1-15,-13-6 1 0,-1 3 0 16,4-6 0-1,-29-3 0 1,15 9 0-16,7 6-1 16,10 7 0-16,1 6-1 15,-1 10 1-15,4 5-2 16,-21 10 1-16,-7 7-2 16,-15 5 1-16,4 7 0 15,-7-6 0-15,7-1 0 16,-3 14 0-16,10 2-1 15,11 0 1-15,17 13-1 16,4 6 1-16,-3 13 0 16,6 0 0-16,11-1 0 15,7 17 0-15,7-4-1 16,11 6 1-16,7-6 0 16,10-2 0-16,8-5-1 15,10 1 1-15,10 7 0 16,18 2 0-16,4-12-1 0,3 0 1 15,18-13 0-15,25-12 0 16,28-23 0-16,14-24 0 16,28-22 0-16,28-32 0 15,32-25 0-15,11-9 0 16,25-12 0-16,-5 2 0 16,1 7 0-16,-7 9 1 15,-25 6-1-15,-24 7 0 16,-22 9 0-16,-14 10 0 0,-21-1 0 15,-17-2 1-15,-26-7-1 16,-13 0 1-16,-11-25 0 16,-11 19 1-16,8-82 0 15,-5-25 0-15,-13-25-1 16,-21-9 1-16,-25 3-1 16,-35 15 0-16,-40 23-1 15,-41 24 0-15,-53 26-1 16,-50 31 0-16,-42 63-3 15,-53 53 1-15,-11 34-7 16,11 42 0-16,21 15 0 16,60-13 0-16</inkml:trace>
  <inkml:trace contextRef="#ctx0" brushRef="#br0" timeOffset="24066.67">25721 8720 5 0,'67'-28'2'0,"60"-41"2"0,-67 53 3 16,25-2-7-16,28 2 1 15,21 13 0-15,24 12 0 16,29 10-2-16,11 9 1 16,-4 7 1-16,-4-1 0 15,-6 1-1-15,-22-4 1 0,-7-3-1 16,-13-9 1 0,-23-6-1-16,-16-1 0 0,-19-9 0 15,-13-6 1-15,-15-6-1 16,-13-7 0-16,-19-6 0 15,-20-6 0-15,-15-7-1 16,-42 4 1-16,-35 3 0 16,-53 3 1-16,-53 15 0 15,-63 26 0-15,-54 9 0 16,-42 19 0-16,-24-3 0 16,-29 12 1-16,11 0-1 15,46-2 0-15,45-11 0 16,65-15 0-16,73-6-1 15,74-16 1-15,71-12-1 16,81-16 1-16,88-6-1 16,103-20 1-16,70-2-1 15,49-7 0-15,43-9 0 0,-4 13 0 16,-21 15-1-16,-18 10 1 16,-42 3 0-16,-28 6 0 15,-60 6 0-15,-46 7 1 16,-46-1 0-16,-49 4 0 15,-39 3-1 1,-46 0 1-16,-45 6 0 0,-40 0 0 16,-60 0-1-16,-38 3 1 15,-53 19 0-15,-60 13 0 16,-25 15-6-16,-43 20 0 16</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21-05-04T22:36:50.899"/>
    </inkml:context>
    <inkml:brush xml:id="br0">
      <inkml:brushProperty name="width" value="0.05292" units="cm"/>
      <inkml:brushProperty name="height" value="0.05292" units="cm"/>
      <inkml:brushProperty name="color" value="#FF0000"/>
    </inkml:brush>
    <inkml:context xml:id="ctx1">
      <inkml:inkSource xml:id="inkSrc46">
        <inkml:traceFormat>
          <inkml:channel name="X" type="integer" max="9600" units="cm"/>
          <inkml:channel name="Y" type="integer" max="7200" units="cm"/>
          <inkml:channel name="T" type="integer" max="2.14748E9" units="dev"/>
        </inkml:traceFormat>
        <inkml:channelProperties>
          <inkml:channelProperty channel="X" name="resolution" value="377.95276" units="1/cm"/>
          <inkml:channelProperty channel="Y" name="resolution" value="425.28058" units="1/cm"/>
          <inkml:channelProperty channel="T" name="resolution" value="1" units="1/dev"/>
        </inkml:channelProperties>
      </inkml:inkSource>
      <inkml:timestamp xml:id="ts1" timeString="2021-05-04T22:39:41.934"/>
    </inkml:context>
  </inkml:definitions>
  <inkml:trace contextRef="#ctx0" brushRef="#br0">18048 7623 13 0,'7'-25'6'0,"-10"-16"1"16,3 25 6-16,3-3-12 16,1-9 1-16,-4 3 1 15,0-6 0-15,-4-1-3 16,-3-2 1-16,0-1 3 0,-4-2 0 15,-3-4 0 1,-3 3 0-16,-4 1-1 0,-4-7 0 16,-7 9-1-16,-3 7 1 15,-4 3-3-15,0 3 1 16,0 10-1-16,1-1 0 16,-1 7 0-16,-7 6 0 15,-3 3-1-15,3 3 1 16,0 4-1-16,-7 5 1 15,-7 4 0-15,0 9 0 0,0-3-1 16,4 4 1-16,-4 11-1 16,-4 4 1-16,4 13-1 15,0 9 1-15,0 12 0 16,0-3 0-16,0 4 0 16,4 5 0-16,3-5 0 15,11 8 0-15,-1-8 1 16,4-7 0-16,4 6 0 15,3-9 0-15,11 3 0 16,11-6 1-16,10 19-2 16,10-7 1-16,11 1-1 15,18 2 1-15,11-9-1 16,6-6 0-16,4-6 1 16,11-10 0-16,-8-9 0 15,4-13 1-15,11-9 1 16,3-10 0-16,-4-2 0 15,8-7 0-15,0-10-1 16,3-2 1-16,7 2-1 16,-3-9 0-16,-7-9-1 0,3-10 0 15,-4-5 1-15,-13-14 0 16,-4-2-1-16,-7-14 1 16,-11 4-1-16,-6-6 1 15,-8-9-1-15,-7-11 0 16,-14-2-1-16,-3 6 1 15,-8-12-1-15,-3-4 1 16,-7 4-1-16,0-1 1 0,-3 7-1 16,-1 19 1-16,1-4-1 15,-8 10 0-15,-10 3-1 16,-11 3 1-16,-3 7 0 16,-22 5 0-16,-17 13-1 15,-7 10 1-15,-7 9-1 16,20 6 1-16,-41 16-1 15,3 10 1-15,11 6-1 16,3 6 1-16,11 12 0 16,3 4 0-16,-3 18-1 15,-4 16 1-15,11 22-1 16,7 7 1-16,7 18-1 16,7 9 0-16,7 10 0 15,11-15 1-15,17 2-1 16,11-15 1-16,18 3-1 15,10-7 1-15,10-8 0 16,19-8 0-16,13-8 0 16,8-10 0-16,13-9 0 0,4-13 0 15,11-9 0-15,14-16 1 16,-4-13-1-16,4-15 1 16,-4-9-1-16,4-20 1 15,4-33 0-15,-12-17 0 16,-2-12 0-16,-8-16 0 15,-14-15-1-15,-11 2 1 16,-13 11-1-16,-11 2 1 16,-11-6-1-16,-14-7 1 0,-7 14-1 15,-14 2 0 1,-14 16 0-16,-8-6 0 0,-9 6 0 16,-12 0 0-16,-10 3-1 15,0 22 1-15,7 13-1 16,-3 12 1-16,-15 10-1 15,4 18 0-15,-17 23-2 16,-15 24 1-16,-3 17-2 16,-8 21 1-16,-3 22-1 15,-3 19 1-15,3 6 0 16,18 6 1-16,10 16 0 16,8 10 1-16,10-23 0 15,17-2 0-15,18-4 0 16,11 0 1-16,21-6 0 15,18-18 0-15,3-7 0 16,18-13 0-16,21-9-1 16,14-9 1-16,21-13 0 0,4-10 0 15,21-2 0 1,0-13 0-16,3-10 1 0,-6-21 0 16,-4-16-1-16,-1-29 1 15,-13-30 0-15,-7-23 1 16,-7-15-2-16,-8-32 1 15,-13 1-1-15,-15 8 1 16,-14-2-1-16,-10 3 0 16,-14 9 0-16,-22 19 0 0,-14 9 0 15,-17 7 0-15,-21 9 0 16,-11 9 0-16,-15 10-1 16,-2-3 0-16,-5 15-1 15,-2 23 0-15,-1 24-1 16,11 26 0-16,-8 28-2 15,5 28 0-15,-8 56-5 16,-14 41 0-16,0 76 0 16,-10 65 0-16</inkml:trace>
  <inkml:trace contextRef="#ctx0" brushRef="#br0" timeOffset="3797.32">25248 7240 11 0,'21'-25'5'0,"-17"9"4"0,0 10 5 0,-4-3-13 15,-11-4 0-15,-3 4 0 16,-7-7 1-16,-8-6-3 16,1 3 1-16,-4 1 1 15,-3-4 1-15,-7 0-1 16,0 0 0-16,-1 0 0 15,-3 3 0-15,4 3 0 16,7 7 0-16,-8 3-1 16,-13 6 1-16,0 9-1 15,-12 10 0-15,-9 3 0 16,-4 3 0-16,-11 6 0 16,4 1 0-16,0-11 0 15,-8-2 0-15,5 6 0 0,2 0 1 16,15 7-1-16,0 5 1 15,4 4 0-15,6 16 0 16,8 9-1-16,-1 9 1 16,4 6-1-16,4 4 0 15,7 18 0-15,13 4 0 16,8-7-1-16,14 7 1 16,14-10 0-16,11 10 0 15,7 6 0-15,17-13 0 16,7-15 0-16,15-10 0 0,21-12 2 15,3-13 0-15,18-12 0 16,10-20 0-16,18-2 1 16,4-16 0-16,-8-16-1 15,8-12 1-15,-4-6-2 16,-35 9 1-16,31-26-1 16,-13 11 0-16,-8-4 0 15,-3 0 0-15,-11-6-1 16,-14 6 1-16,-14-10 0 15,-7-18 1-15,-11-9-1 16,-10-10 0-16,-10-3 0 16,-12-16 0-16,-10-15 0 15,0-4 0-15,-7 13-1 16,-10-3 0-16,-11 0 0 16,-11 6 1-16,-18 19-2 15,-13 22 1-15,-18 12 0 16,-32 16 0-16,-18 13 0 15,-24 12 0-15,-25 25-1 0,4 13 1 16,6 12 0-16,5 16 0 16,13 4-1-16,18 14 1 15,3 26-1-15,22 22 1 16,10 13-1-16,8 15 1 16,9 31 0-16,15-6 0 15,25 16-1-15,24-6 1 16,25 6-1-16,15 0 1 0,34-16-1 15,18-28 1-15,21-25 0 16,22-19 0-16,10-22-1 16,28-31 1-16,18-22 0 15,14-35 0-15,10-37-3 16,4-29 0-16,4-15-8 16,-11-41 1-16</inkml:trace>
  <inkml:trace contextRef="#ctx0" brushRef="#br0" timeOffset="8391.71">27376 10451 34 0,'-18'-9'17'0,"25"18"-10"0,-7-6 18 15,0 4-23-15,0 2 1 16,4 7 0-16,6-1 0 16,11 14-5-16,4 11 1 15,21 7 2-15,14 16 1 16,10 22-2-16,11 3 0 16,1 3 0-16,-8-7 0 0,-7 1 1 15,-7-10 0 1,-11-3 1-16,-14-3 1 0,-10-6-1 15,-11-7 1-15,-7-15 0 16,-3-9 0-16,-4-17-9 16,0-15 0-16,0-19-9 15,0-21 1-15</inkml:trace>
  <inkml:trace contextRef="#ctx0" brushRef="#br0" timeOffset="8706.53">27400 11376 42 0,'-31'0'21'0,"34"22"-16"15,1-19 32-15,-1 1-34 0,4 2 0 16,4-3 1-16,3-9 1 15,0-1-6-15,7-18 0 16,11-9 4-16,10-23 0 16,15-8 0-16,6-23 0 15,18-13 0-15,0-12 0 16,11-9-1-16,10-16 1 16,-10 16 0-16,-7 3 0 15,-11 22-7-15,-14 24 1 16,-21 20-15-16,-18 28 0 0</inkml:trace>
  <inkml:trace contextRef="#ctx0" brushRef="#br0" timeOffset="10313.65">27474 12314 19 0,'-31'-41'9'0,"6"0"0"0,21 26 10 16,1-4-14-16,-1 6 0 15,4 1 1-15,0 9 1 16,0 9-9-16,4 10 1 16,3 18 6-16,3 7 1 15,5 15-2-15,9 7 0 16,5 6-1-16,13 0 1 15,11 0-2-15,3 3 0 16,11-9 0-16,4 0 1 0,-11-1-2 16,0-12 0-16,0-6 1 15,-11-3 0-15,-7-10 0 16,-6 1 0-16,-15-4-6 16,-14-3 1-16,-11 3-12 15,-3-12 1-15</inkml:trace>
  <inkml:trace contextRef="#ctx0" brushRef="#br0" timeOffset="10613.56">27266 13393 63 0,'-14'-29'31'0,"46"-15"-39"0,-7 23 53 16,13-14-46 0,8-9 1-16,14-12 0 0,11 2 1 15,-4-8-1-15,7-4 0 16,3 0 0-16,-10-6 1 16,-10-13-1-16,-8 7 1 15,1 3-1-15,-15 6 1 16,-7 6-1-16,-10 13 1 15,-4 12-6-15,-7 13 0 0,-3 16-12 16,-1 9 1-16</inkml:trace>
  <inkml:trace contextRef="#ctx0" brushRef="#br0" timeOffset="11067.07">28575 11818 30 0,'-21'-18'15'0,"14"24"-4"0,7-3 9 16,0 3-20-16,-4 4 1 15,4 15-1-15,0 9 1 16,-3 10-2-16,3 0 1 0,0 0 0 16,0-3 0-16,0-4 0 15,0-2 0-15,3-4 0 16,1-6 0-16,3-6-3 16,-4 0 0-16,-3-10-6 15,-3-2 0-15</inkml:trace>
  <inkml:trace contextRef="#ctx0" brushRef="#br0" timeOffset="11453.42">28325 12217 43 0,'-8'-10'21'0,"16"4"-12"15,-1-3 38-15,3-7-46 16,8-6 1-16,7-3 0 15,3 0 0-15,7-10-3 16,0-2 0-16,1-4 2 16,2 0 1-16,5-6-2 0,3 0 0 15,-4 3-2-15,-7 7 1 16,-3 8-2-16,-7 7 1 16,-8 7-1-16,-6 8 0 15,-15 14 0-15,-6 15 1 16,-11 6 2-16,-4 13 0 15,-3 9 1-15,-4 3 0 16,-3 13 1-16,-1-16 0 16,-2-3 0-16,2-3 0 0,1-6-1 15,7-4 0-15,0-9-1 16,10 0 1-16,4-9-5 16,3-7 1-16,4-5-9 15,4-8 1 1,6-8-4-16,1-4 0 0</inkml:trace>
  <inkml:trace contextRef="#ctx0" brushRef="#br0" timeOffset="11709.09">28152 11878 67 0,'-21'-9'33'0,"38"-4"-49"16,-3 10 69-16,7 3-53 15,11 6 0-15,7 13-1 16,14 12 1-16,7 16 0 16,-4 7 0-16,8-10 0 15,-1 3 0-15,4 3 0 0,0-6 0 16,-7-3 1-16,-3-10 1 16,-4-9-3-16,-4-3 1 15,-14-7-8-15,-6 1 1 16,-19-1-10-16,-13 4 0 15</inkml:trace>
  <inkml:trace contextRef="#ctx0" brushRef="#br0" timeOffset="19216.24">28406 9975 10 0,'-11'-22'5'0,"18"-47"7"0,-7 50 6 16,-3-9-15-16,-4-7 1 0,0 4 4 15,-4-1 0 1,-3 4-9-16,-7 9 1 0,-4 7 5 16,-7-1 1-16,-7 1-2 15,-3 5 1-15,7-2-3 16,-11 3 1-16,-7 0-1 15,0-1 0-15,-10 4 0 16,-8 3 0-16,-7 0-1 16,4 10 1-16,-10 5-2 15,-5 7 0-15,1 10-1 16,-3 2 1-16,6 7-1 16,7 6 0-16,15 0 0 15,3 6 0-15,3 0 0 16,1 26 1-16,7 12 0 15,6 0 0-15,8 15-1 16,7 4 1-16,-1 0-1 16,12-4 1-16,3-5 0 15,3-1 0-15,4-9 0 16,4 6 0-16,13 1 0 0,11 5 0 16,11-6 0-16,0-3 0 15,14-3-1-15,10-6 1 16,15-7 0-16,6-6 1 15,11-12-1-15,4-16 0 16,11-16 2-16,13-15 0 16,7-29 0-16,4-3 1 15,11-15-1-15,10-10 1 16,-10-3-1-16,-1-7 0 16,47-71 0-1,-29 6 0-15,-39 6-1 16,-24-9 1-16,-18-1-1 15,-14-8 0-15,-14-10 0 16,-18-19 1-16,-7-3-2 16,-14-19 1-16,-24 6-1 15,-15 7 0-15,-28 15-1 16,-28 29 0-16,-28 27-3 16,-33 51 1-16,-27 32-4 15,-18 34 0-15,0 40-4 16,-11 29 1-16,18 9-5 15,25 19 1-15</inkml:trace>
  <inkml:trace contextRef="#ctx0" brushRef="#br0" timeOffset="23930.1">29355 12000 22 0,'-14'-34'11'0,"3"31"-11"0,7 0 12 15,4-4-12-15,0-5 0 16,4-7 1-16,-1-3 1 15,5 0 0-15,-1 0 0 16,0-3 2-16,-7 0 1 16,-4 0 1-16,-6 3 1 15,-15 0 1-15,-7 3 0 0,-3 7-1 16,-15-4 1-16,-10-9-1 16,-3-3 0-16,-8-7-1 15,-6 1 0-15,6-7-2 16,8-3 0-16,-4 3-1 15,-4 7 0-15,4 9-2 16,-7 3 1-16,-14 9-2 16,0-3 0-16,-4 16 0 15,-7 4 0-15,-7 2-1 16,-7 6 1-16,15 4 0 16,6 3 0-16,0 0 0 15,8 3 0-15,2 3 0 16,-2 15 0-16,3 1-1 15,3 19 1-15,11 15-1 16,0 19 0-16,0 6 0 16,0 17 1-16,7-1-1 15,14 9 0-15,7-3 0 0,7-6 0 16,8 0 1-16,6-12 0 16,4-1-1-16,7 10 0 15,0-16 1 1,3 10 0-16,4-4-1 0,0 7 1 15,4 3 0-15,-1-6 0 16,12-1 0-16,6-8 0 16,14-4-1-16,0-7 1 15,15-2 0-15,13-16 0 0,15-9-1 16,14-10 1-16,3-13-1 16,11-11 0-16,6-20 1 15,30-9 0-15,-15-16 0 16,10-19 0-16,8 4 0 15,-4-13 1-15,4-7-1 16,6-15 1-16,8-3-1 16,-18-9 0-16,4-4 0 15,-1-12 1-15,-10 3-1 16,-10-16 0-16,-22-9 0 16,-21 0 1-16,-14 3-1 15,-21-7 0-15,-14-8 0 16,-14 5 1-16,-18 10-1 15,-18-9 1-15,-10-1-1 16,-15 7 1-16,-13-3-1 16,-18 18 1-16,-18 10-3 15,-24 19 1-15,-22 16-3 16,-28 18 0-16,-6 16-7 0,13 15 0 16,-7 23-6-16,32 18 0 15</inkml:trace>
  <inkml:trace contextRef="#ctx0" brushRef="#br0" timeOffset="30463.92">8985 12878 3 0,'81'44'1'0,"-24"-22"0"0,-36-19 2 16,4-3-5-16,3 0 1 15</inkml:trace>
  <inkml:trace contextRef="#ctx0" brushRef="#br0" timeOffset="31302.53">9962 10627 24 0,'-42'-69'12'0,"49"16"-35"0,0 46 13 15</inkml:trace>
  <inkml:trace contextRef="#ctx0" brushRef="#br0" timeOffset="32201.99">9800 10373 34 0,'-39'-44'17'0,"25"-16"-23"0,11 48 33 0,-1-1-28 15,4-2 1-15,0-1-1 16,4 3 1-16,-1-5 0 15,-6-8 1-15,3-8-1 16,-4-4 1-16,-3-6 1 16,-3-6 1-16,-1-3-1 15,-3-3 1-15,0-4 1 16,-4 7 0-16,-3-1 0 16,-4 4 0-16,-6 3-1 0,-5 6 0 15,1 7-1-15,0-1 0 16,-4 1-2-16,-11-1 1 15,-2 1-1-15,-1-1 0 16,3 10 0-16,1 3 0 16,-4 10 0-16,0 12 0 15,-3 12 0-15,3 13 1 16,-11 16-1-16,-6 6 0 16,3 13-1-16,7 6 1 15,0 0-1-15,-4 3 1 0,4-10-1 16,0-6 1-16,7 1 0 15,-7-4 0-15,0 3 0 16,-3 0 0-16,3 10 0 16,7 12 0-16,0 10-1 15,7 6 1-15,7 6-1 16,15 7 1-16,-1 2 0 16,11-2 0-16,-7-7-1 15,10-3 1-15,4-3 0 16,-4 0 0-16,1 6 0 15,-1-3 0-15,-6 13 0 16,3 0 0-16,3 24-1 16,4-2 0-16,7 15 0 15,18 0 1-15,13 4-1 16,1-13 1-16,25-10-1 16,6-15 0-16,-3-10 1 15,7-6 0-15,-3-12 0 16,3-13 0-16,0-13 0 0,14 1 1 15,0-10-1-15,-4-4 1 16,5-5-1-16,6-7 1 16,4-5-1-16,17-4 1 15,-7-7-1-15,4-12 0 16,3-15 0-16,4-23 0 16,4-24 2-16,-15-32 0 15,-7-19-1-15,-7-28 1 0,-6-28-1 16,-5-22 1-16,-13-10-1 15,-15-6 1-15,-7-25-1 16,-10-21 0-16,-4-11-1 16,-10-40 0-16,-11-3-1 15,-10-6 1-15,-15 37 0 16,-17 22 0-16,-11 38-1 16,-7 40 0-16,-21 38-5 15,-14 44 0-15,-15 48-8 16,-10 61 0-16</inkml:trace>
  <inkml:trace contextRef="#ctx0" brushRef="#br0" timeOffset="33403.05">9440 10178 17 0,'-24'-6'8'0,"-8"-6"5"16,25 5-1-16,3-2-11 15,-10-4 1-15,-3-2 0 16,-5 2 1-16,-2 1-4 16,-5 2 1-16,-2 4 1 15,-1 6 0-15,-7 3-1 16,0 6 1-16,-6 1-1 16,-1 2 0-16,0-2-1 15,0 2 1-15,-7 1 1 16,4-1 0-16,-1 10 1 15,1 7 0-15,3 8 0 0,4 13 0 16,-1 4 0-16,5 15 0 16,2 6-2-16,12 7 0 15,2 2 0-15,8 1 0 16,7-7-1-16,7-18 1 16,7-4-1-16,7-6 1 15,0 1 0-15,11-11 1 16,10-2-2-16,8-7 1 15,-1-6 0-15,4-3 1 16,0-3-1-16,10-6 1 0,4-4-1 16,7-3 0-16,11-6 0 15,-4-6 1-15,0-9 0 16,0-7 0-16,0-7 0 16,-7-2 0-16,-3-7 1 15,-11-2 0-15,-18-7 0 16,-3 0 1-16,-8-4-1 15,-6 4 1-15,-7-3-1 16,-8-6 0-16,-3-7-1 16,-3 0 0-16,-1-15-1 15,1-4 1-15,-1-5-1 16,-3 2 0-16,0 19-1 16,-4 3 1-16,-3 7 0 15,-7 6 0-15,-7 9 0 16,-4 10 1-16,-17 5-2 0,-18 11 1 15,0 9 0-15,-11 2 0 16,-3 4 0-16,0 7 0 16,0-1 0-16,-11 0 0 15,14 10 0-15,1 6 0 16,3 12-1-16,-4 10 1 16,11 19-1-16,11 15 0 15,3 7 1-15,17 6 0 16,12 19-1-16,6 3 0 15,11-7 0-15,14-5 1 0,14-11 0 16,11-8 0-16,7-16-1 16,7-10 1-16,14-9 0 15,3-18 0-15,8-14-1 16,17-2 0-16,11-10-2 16,21-12 0-16,-11-17-2 15,0-11 0-15,-10-20-2 16,-18-15 0-16,-10-12 0 15,-29-4 1-15,-21 3 2 16,-21-12 1-16,-21 9 3 16,-7-3 0-16,-25 10 1 15,-7 12 1-15,0 9-6 16,-11 16 0-16</inkml:trace>
  <inkml:trace contextRef="#ctx0" brushRef="#br0" timeOffset="35955.3">9610 11721 10 0,'-18'-28'5'0,"7"15"-1"0,15 7 0 16,-4 0-4-16,4 0 1 15,-1-4 3-15,4-2 0 16,-3-1-3-16,-1-9 0 16,1 0 3-16,-4 7 0 15,-4-4 0-15,-3 3 1 0,-7 0-1 16,-4 1 1-16,-6-4-1 16,-8-3 1-16,4 0-1 15,-15 0 0-15,-3-3 0 16,-3 3 0-16,0 3-1 15,3 4 1-15,0 5-2 16,0 13 1-16,-7 22-2 16,0 22 0-16,0 13-1 15,0 21 1-15,-3 17-1 16,7 5 0-16,3 1-1 16,0-4 1-16,7-6 0 15,7-16 0-15,4-9 0 16,7-3 0-16,3-9 0 15,8-7 0-15,3-3 0 16,10-3 0-16,11-3-1 16,11 6 1-16,10-7 0 0,4-2 0 15,14-10-1 1,14-6 1-16,14 0 0 16,4-6 0-16,-4-10 0 0,0-9 0 15,0-16 1 1,-7-9 0-16,-3-7 0 0,-8-12 1 15,-6 4-1-15,-8-11 1 16,-3-5-1-16,-11 2 0 16,-10-9 0-16,-14-9 0 0,-11-13 0 15,-7 4 0 1,-4-7-1-16,-17 6 1 16,-4-3-1-16,-10 0 0 0,-4 10 0 15,4 0 1-15,-8 15-1 16,-3 10 0-16,7 9-1 15,0 15 1-15,4 14-1 16,0 15 0-16,3 22 0 16,-10 25 0-16,3 6 0 15,0 16 0-15,7 6 0 16,4 16 0-16,-4 3 1 16,7-6 0-16,-3 6-1 15,10-3 0-15,4-6 0 16,7 0 1-16,14-7-1 15,7-6 1-15,7-9-1 16,18-13 1-16,7-6 0 16,17-19 0-16,11-13 0 15,7-12 0-15,-3-12 0 0,-4-23 0 16,0-5 0-16,0-11 1 16,-4-2 0-1,-3-3 0-15,-14-7 0 0,-7-12 0 16,-7-1-1-16,-11-2 1 15,-7-7 0-15,-14 1 0 16,-10-4-1-16,-15-3 1 16,-14 3-1-16,-3 16 0 15,-29 13 0-15,-10 15 0 16,-14 15 0-16,-4 33 0 0,-14 24-2 16,-7 19 0-16,11 19-4 15,17 12 0-15,25 19-7 16,32 16 0-16</inkml:trace>
  <inkml:trace contextRef="#ctx0" brushRef="#br0" timeOffset="42773.37">10467 12772 7 0,'39'-69'3'0,"-46"-79"-1"0,3 111 3 15,-6-13-5-15,-1-4 0 16,-7 1 0-16,-3-7 0 15,-7-2 0-15,-4-20 1 16,0 13-1-16,8-3 0 16,-1 0 0-16,7 6 1 15,4-6-1-15,4-10 1 16,6-9-1-16,1 7 0 16,3-1 0-16,3 4 0 15,8 5-1-15,3 4 1 0,4-3 0 16,-4-3 0-16,0-4 0 15,0 16 1-15,-4 3-1 16,-6-2 1-16,-8 8 0 16,-6-12 0-16,-11 0 0 15,0-9 1-15,-8-1-1 16,-6-5 1-16,-7 2-1 16,-4 16 0-16,0-6-1 15,4-6 1-15,-11 3-1 16,-4-10 0-16,-3 16 0 15,4-3 1-15,-8 6-1 16,-10 6 0-16,0 13 0 16,4 7 0-16,-26-4 0 15,5 9 0-15,-8 7-1 16,-3 9 1-16,3 7-1 16,-3 2 0-16,6 13-1 15,8 0 0-15,3 1-1 0,1 8 1 16,10 10-1-16,0 9 0 15,-4 7 1-15,0 25 0 16,1 12 1-16,-4 7 0 16,-15 18 0-16,12 32 1 15,-5 12-1-15,19 13 0 16</inkml:trace>
  <inkml:trace contextRef="#ctx0" brushRef="#br0" timeOffset="44572.8">11180 13317 11 0,'-46'7'5'0,"0"-20"-5"16,35 16 11-16,1-3-10 15,-4 0 1-15,3 0 1 16,4 0 0-16,-4-3-3 16,1-3 0-16,-1-4 2 15,1 1 1-15,-1 6-2 0,-3 3 1 16,3 0-1-16,1 0 0 15,3 3-1-15,0 0 1 16,3 0 0-16,8-6 0 16,6-9 0-16,4-4 0 15,7-3 0-15,11-3 1 16,11-6-1-16,2 0 0 16,1 3-1-16,-3 3 1 15,2 0-1-15,8 6 0 16,0 0 0-16,0 1 0 0,11-4 0 15,10 3 0-15,3 4 0 16,8-1 0-16,3 7 0 16,8 0 0-16,13-1 0 15,-3 10 0-15,10 4 0 16,-3 2 1-16,14-3-1 16,-7-2 0-16,18 2 0 15,-4-12 0-15,21-4 0 16,0 4 1-16,4 0 0 15,17 2 0-15,-6 1 0 16,-5 0 1-16,19 3 0 16,-4-3 0-16,0 3-1 15,17-3 1-15,4 6-2 16,7 0 1-16,1 0-1 16,2-3 0-16,11 3 0 15,-6-3 0-15,16-3 0 16,-2 0 0-16,3 0 0 0,-11 3 1 15,4-3-1-15,6 0 0 16,-6 3 0-16,14 0 0 16,-4 0 0-16,4 0 1 15,4 0-1-15,6 0 1 16,8 3-1-16,3-3 1 16,-11-3-1-16,8 0 0 15,-1 3 0-15,-3-4 1 16,4 4-1-16,-11 0 0 15,3-3 0-15,-3 3 0 0,-10-3 0 16,6 3 1-16,-3 0-1 16,10 0 0-16,-10 3 0 15,18 0 0-15,-15 1 0 16,-3 2 0-16,-14 6 0 16,-4-2 0-16,0-1 0 15,-6 1 0-15,-19-4 0 16,4-3 0-16,-7 10 0 15,-21-13 1-15,4-4-1 16,-15 1 0-16,-7 0 0 16,-17 0 0-16,-4 0 0 15,-11-3 0-15,-14-1 0 16,-20 1 1-16,-19 3-2 16,-10 0 1-16,-21 6-9 15,-18 0 1-15,-35 7-2 16,-18-1 0-16</inkml:trace>
  <inkml:trace contextRef="#ctx0" brushRef="#br0" timeOffset="50488.33">14954 10006 10 0,'-7'-6'5'0,"-3"-1"1"0,6 4 6 16,1 0-11-16,-1 3 0 16,-3-3 2-16,0 3 0 15,0-9-3-15,0-1 0 16,-4-2 2-16,1-1 1 16,-8-3-1-16,-3 7 0 15,-7 0-1-15,-8-1 0 16,-2 4-1-16,-5 0 1 0,-3-1-1 15,0 4 1-15,-3-3 0 16,0 0 0-16,3-4 1 16,-7-2 0-16,0 2 0 15,-3-2 1-15,3-1-1 16,0 4 0-16,-7 3-1 16,-4 2 1-16,1 8-2 15,-1-1 1-15,-6 3-1 16,-4-3 0-16,7 0 0 15,0 0 0-15,0 1 0 16,0 2 0-16,3-3 0 16,1 9 1-16,-1 1-1 15,-7 9 0-15,4 3 0 16,-7 3 1-16,-3 10-1 16,-1 9 0-16,4 6 0 15,18 1 0-15,-1 5 0 16,4-2 0-16,4-7 0 15,3 0 0-15,7-6 0 0,4-10 0 16,7 4 0-16,3 0 0 16,0 5 0-16,8-2 0 15,3 13 0-15,3 8 0 16,4 7 0-16,7 7 0 16,7-14 0-16,11 1 0 15,10-3 0-15,7-4 1 16,-3-9-1-16,10-12 0 0,8-4 0 15,6-9 1-15,4-6 0 16,3-1 0-16,15-5 0 16,-7-1 1-16,3 0-1 15,7-5 0-15,4 5 0 16,6 3 0-16,5-5-1 16,9-7 1-16,8-3-1 15,0-1 0-15,11-5 0 16,-8-10 1-16,0-3 0 15,1-3 0-15,-8 0 0 16,-3 6 0-16,-7 1 1 16,-7-4 0-16,-1-4 0 15,-3 1 0-15,-6 0-1 16,-1 3 0-16,-4-9 0 16,1-3 0-16,-11-4-1 15,-7-3 1-15,0-3-1 16,-4-9 1-16,-3-4-1 0,-3 7 1 15,-12 0-1-15,-9 0 1 16,-8-3-1-16,-11 2 1 16,-10-11-1-16,-7 8 0 15,-10-5 0-15,-8-4 1 16,0 7-1-16,1-13 0 16,-15-3 0-16,-7-1 1 15,-7 1-2-15,-25 6 0 16,-17 16-4-16,-32 25 1 0,-32 28-8 15,-27 29 1-15,-16 21-3 16,-2 13 0-16</inkml:trace>
  <inkml:trace contextRef="#ctx0" brushRef="#br0" timeOffset="56223.25">12305 14917 6 0,'0'-4'3'0,"-18"23"-1"15,15-12 4-15,-4-4-6 16,3 3 0-16,1 0 1 16,-1 1 0-16,1-4-1 0,3 0 0 15,0 0 1-15,0-3 0 16,7 3 0-16,0-3 0 15,0 0 0-15,-4 3 1 16,4 3-1-16,-3 1 1 16,-1-1-1-16,1-3 0 15,-1 0 2-15,-3-3 1 16,0 0-2-16,-3 0 0 16,-1 0 0-16,1 0 1 15,3 0-2-15,3 3 1 0,8 4-2 16,7-1 1-16,10 3-1 15,25-2 0 1,14-7 0-16,32-7 0 0,10 1 0 16,14-3 1-16,22 2-1 15,-4-5 0-15,7-7 0 16,-3 0 0-16,0 0-1 16,-18 4 1-16,-7 8 0 15,-8 1 0-15,-20 0 0 16,-21 3 0-16,-18-7 2 15,-15 1 1-15,-16 0-1 16,-26-1 0-16,-17 1 0 16,-29 2 1-16,-27 11-1 15,-43 2 0-15,-35 3-2 16,-25 13 1-16,-35 6-1 16,-11-12 1-16,-25 6-1 15,4 0 0-15,11-3 0 16,28 0 0-16,17-4 0 0,36-5 0 15,46-4-1-15,24 0 1 16,32 4 0-16,39-1 0 16,18-3 0-16,34-2 0 15,19-4-1-15,35 0 1 16,13-7 0-16,26-2 0 16,14-1 0-16,10-2 0 15,11-1 0-15,7-2 0 0,17 5 0 16,4 7 1-16,0-6-1 15,7-1 0-15,0 1-1 16,-14 0 1-16,4 5 0 16,-18 4 0-16,-11 0-1 15,-3 0 1-15,-8 4 0 16,-6 2 0-16,0 0 0 16,-8-6 0-16,8 0 0 15,-4 6 0-15,4-3 0 16,6-3 1-16,-3 4-1 15,15-1 0-15,-5 0 0 16,8 3 0-16,-3 0 0 16,-5 1 0-16,12-4 0 15,-5 3 0-15,-6-6 0 16,10-3 0-16,-3 3 0 16,0-3 0-16,0-3 0 15,7-1 0-15,3 4 0 16,4-3 1-16,4 6-1 15,-5 0 0-15,12-3 0 16,3 6 0-16,-4-6 0 0,22 0 0 16,-4-1 0-16,4 4 1 15,3-3-1-15,4-6 0 16,14-4 0-16,-8 1 0 16,8 2 0-16,-21 4 0 15,-14 0 0-15,-19 3 0 16,-37 9 0-16,-37 7 0 15,-45-1-9-15,-42 13 0 0</inkml:trace>
  <inkml:trace contextRef="#ctx0" brushRef="#br0" timeOffset="57635.61">16598 14995 2 0,'-211'6'1'0,"-86"13"-1"16,209-13 1-16,-50 7-2 15,-17 9 1-15</inkml:trace>
  <inkml:trace contextRef="#ctx0" brushRef="#br0" timeOffset="59486.01">14877 14917 11 0,'3'-16'5'0,"8"-9"0"0,-8 15 6 16,1 4-11-16,-4 6 0 15,0 0 0-15,0 0 0 16,3 0 0-16,4 0 0 16,-3 3 0-16,-1 0 0 15,8-3 0-15,-7 0 0 16,3 0 0-16,0 0 0 0,0-3 0 16,3-3 1-16,1 0-1 15,-4-1 0-15,0 4 0 16,-3 0 1-16,-1 0-1 15,-3 3 0-15,4 0 0 16,-4 0 0-16,3 3 0 16,-3-3 0-16,0 0 0 15,0 0 0-15,0 0 0 16,0 0 1-16,0 0-1 16,0 0 1-16,0-3-1 15,-3 0 0-15,-1 0 0 16,-3 3 0-16,3 0-4 15,-3 3 0-15,0 0 0 16,-7 13 0-16</inkml:trace>
  <inkml:trace contextRef="#ctx0" brushRef="#br0" timeOffset="60410.99">12562 15048 8 0,'60'-28'4'0,"-49"6"1"0,-7 19 6 16,-8-3-9-16,-17 6 0 15,-18 0 1-15,-24 0 0 16,-22 3-5-16,-21 3 1 16,0 0 2-16,-3 1 1 15,-4-1-2-15,7 0 1 16,21 1-1-16,11-1 1 16,14-3-1-16,15 0 1 15,13 0-1-15,18 3 1 16,10 1-1-16,15-1 0 0,24 0-1 15,14 4 1-15,11-4 0 16,18 0 0-16,3-6 0 16,14-6 0-16,-3-7 0 15,-4 1 1-15,0-1-1 16,-10 1 0-16,-18 2 1 16,-14 1 0-16,-18 3 0 15,-28 6 0-15,-14-3 0 16,-32 9 1-16,-21 6-1 15,-18 4 0-15,-3 0-1 16,-11-1 1-16,-6 1-1 16,6 0 1-16,25-4-1 15,17-2 0-15,15-4 0 16,14 0 0-16,21-3 0 16,28-3 1-16,25 0-1 15,21-3 0-15,10-3 0 16,19-3 0-16,-1-1 0 15,-10-2 0-15,-8-1 0 0,-10 1 1 16,-17-1-1-16,-22 4 0 16,-21-1 0-16,-21 7 0 15,-29 12-6-15,-13 10 1 16,-29 19-2-16,4 6 0 16</inkml:trace>
  <inkml:trace contextRef="#ctx0" brushRef="#br0" timeOffset="61656.65">14863 14979 8 0,'-11'-15'4'0,"-14"2"-1"16,15 10 3-16,-8 3-5 16,-3-3 0-16,3-3 0 15,1 6 0-15,2-4-2 16,8 1 1-16,7 3 0 15,11-3 1-15,7-3-1 16,3 3 1-16,7-4-1 16,4 1 0-16,7 0 1 15,3-3 0-15,4 2 0 16,0 1 0-16,7 0 0 16,10-1 0-16,4 1 1 15,14 0 0-15,11 6-2 0,10 0 1 16,4 3-1-1,0-3 1-15,0 3-1 0,-4 0 0 16,-3 0 0-16,-11 1 0 16,-10-4 0-16,-8 3 0 15,-13 0 0-15,-15-3 1 16,-10 0-1-16,-18 0 0 16,-18 3 1-16,-10-3 0 15,-14 0 0-15,-18 0 0 16,-14 3 0-16,-7 0 0 15,-14 0-1-15,0 7 1 16,-7-1-1-16,3 4 1 0,4-4-1 16,10 4 0-16,15-7-1 15,14-6 1-15,10 3 0 16,7-3 0-16,11 0 0 16,10-3 0-16,11 0 0 15,15 0 1-15,13 0-1 16,7-1 0-16,15 1-1 15,10 3 1-15,21 0 0 16,14 0 0-16,15 3 0 16,-8 1 0-16,0 2 0 15,-3-3 0-15,-7-3 0 16,-18 3 0-16,-17 0 0 16,-15 0 0-16,-14-3 0 15,-17 0 0-15,-22 4 0 0,-20-1 1 16,-15 0-1-16,-25 0 0 31,-105-3 0-31,3 3 1 16,-3-6-1-16,10 3 0 15,25-6 0-15,21 3 0 16,25-1 0-16,21 1 0 16,21 3 0-16,18 7 0 15,21-1 0-15,7-3 0 16,14-3 0-16,14 0 1 0,11 3-1 15,10 0 0-15,1-3 0 16,6-3 0-16,4-3-1 16,-3 0 1-16,-4-1-6 15,-4 7 0-15,-7 7 0 16,-3 5 1-16</inkml:trace>
  <inkml:trace contextRef="#ctx0" brushRef="#br0" timeOffset="66267.25">17558 10103 10 0,'-18'-16'5'0,"15"-2"-5"16,6 11 6-16,1 1-6 0,-1-3 1 15,1-1 2-15,-4 1 1 16,-4-1-4-16,-3 1 1 15,-3 0 2-15,-8-4 1 16,-7-3-1-16,-3-2 1 16,-11-1-1-16,0 0 0 15,-3 0-2-15,-4 4 1 16,0-4-1-16,4 3 1 16,-4 3-1-16,0 1 1 0,-3 6-1 15,-4 9 1-15,0 12-2 16,-10 7 1-16,-4 4-1 15,-4 5 1-15,7 10-1 16,-6 3 0-16,6-4-1 16,8 7 1-16,7 7 0 15,6-1 0-15,15 10-1 16,7-4 1-16,7 10-1 16,3 7 0-16,11 8 1 15,7 7 0-15,14 3-1 16,4-12 1-16,3-7 0 15,11-9 0-15,7-13 0 16,10-3 0-16,4-12 0 16,18-10 1-16,3-12 0 15,14-13 0-15,15-9-1 16,-1-4 1-16,0-2 0 16,-13-10 1-16,-8-10-1 0,-7-11 1 15,-17-14-1-15,-15-2 1 16,-14-14-1-16,-10-2 1 15,-15-19-1-15,-13-16 1 16,-8 7-1-16,1-4 1 16,-1 19-1-16,-6-6 1 15,-1 0-1-15,-7 6 0 16,-3 10 0-16,-4 22 0 16,1 2-1-16,-15 20 1 0,-14 6-1 15,-14 24 0-15,-29 23-1 16,-20 25 1-16,-18 13-1 15,-7 15 1-15,6 16-1 16,8 12 1-16,14 10-4 16,29 9 1-16,31 19-8 15,28 9 1-15</inkml:trace>
  <inkml:trace contextRef="#ctx0" brushRef="#br0" timeOffset="77947.39">17067 11241 2 0,'11'4'1'0,"-4"2"0"0,-7-6 1 16,4 0-2-16,-4 0 1 15,0 0 1-15,0 0 0 16,7-3-2-16,3-4 1 16,1 1 0-16,3-3 1 15,4-1 0-15,-1 1 0 0,4 0 0 16,4-1 0-16,-4 1-1 16,0-1 0-16,1 4-1 15,-5 0 1-15,-3 0-1 16,-3-1 1-16,-4 1-1 15,-4 0 0-15,-6-1 0 16,-11 4 1-16,-14 0-1 16,-11 3 1-16,-7 3-1 15,-7 4 1-15,-10-1 0 16,3 0 0-16,0 4-1 16,0-1 1-16,10-3-1 15,15 0 0-15,17-2 0 16,18-4 1-16,21-7-1 15,25-2 1-15,35-10-1 16,18 10 0-16,18-7 0 16,6-3 1-16,4 0-1 15,-10 7 1-15,-19 2 0 16,-17 7 0-16,-10 3 0 0,-15 3 0 16,-10 1-1-16,-7 2 1 15,-7 0-1-15,-11-3 1 16,-7 0-1-16,-7 4 1 15,-10-4-1-15,-8 0 1 16,-3-3-1-16,3 0 1 16,-31 3-1-16,-14 0 1 15,-11 3-1-15,14-2 0 16,-64 5 0-16,-13 0 0 0,-15 7 0 16,11-3 0-16,-4-1 0 15,11 4 0-15,22-4 0 16,20-2 0-16,18-1 0 15,21 1 0-15,14-4 0 16,15-3 0-16,17-3-1 16,24-3 1-16,15 0 0 15,7 0 0-15,10 0 0 16,4-1 0-16,0 1 0 16,7 0 0-16,0 0 0 15,4 0 0-15,-4 3-1 16,11 0 1-16,3 0 0 15,11 0 1-15,10 3-1 16,-3 0 0-16,-4 3 0 16,0 1 0-16,-3-4 0 15,10 0 0-15,0 0 0 16,-3 0 0-16,11 3 0 16,-8-2 0-16,14-1 0 0,-3 0 0 15,-3-3 0-15,-1 0 1 16,0-3-1-16,1-4 0 15,-1 1 0-15,-10 0 0 16,0-3 0-16,-4-4 0 16,-7 0 0-16,4 4 0 15,3 0 0-15,-7 2 0 16,7 4 0-16,1 0 1 0,-5 0-1 16,5 0 1-16,-8 0-1 15,-7 0 1-15,-10-4-1 16,-19 1 0-16,-13 0 0 15,-7-1 0-15,-7-8 0 16,-8-7 1-16,-3 0-1 16,-6-6 0-16,-1-7 0 15,-7 1 0-15,-4-1 0 16,-3 1 1-16,0-1-1 16,-4 7 0-16,-3 3 0 15,-3-3 0-15,-5-4 0 16,1-2 0-16,0-1 0 15,3 4 0-15,4-4 0 16,4-2 0-16,-1-10 0 16,4-3 0-16,0-4 0 15,0-2 0-15,-7 6-1 16,3 3 1-16,-3 0 0 16,0 3 0-16,0 3 0 0,-7 3 0 15,-7 13 0-15,-4 0 0 16,0 0 0-16,0 0 1 15,1 3-1-15,-1 0 0 16,0 0 0-16,4 0 0 16,0 0 0-16,-1-3 0 15,1 3 0-15,0-3 0 16,-4 6 0-16,-7 4 0 0,1 2 0 16,-19 4 0-16,-3-1-1 15,-21 4 1-15,-18 3 0 16,-10 0 0-16,-18 6 0 15,-25 0 1-15,-14 3-1 16,-3 0 0-16,-4 1 0 16,0-1 0-16,11-3 0 15,7 3 0-15,14 1 0 16,3-1 0-16,15 0 0 16,10 1 0-16,-4 2 0 15,5 3 0-15,2-2 0 16,11 2 0-16,11-2 0 15,11-1 0-15,13 1 0 16,11 2 0-16,4 1 0 16,6-1 0-16,8-2 0 15,3 2 0-15,8-2 0 16,3-4 0-16,3-6 0 16,4 3 0-16,3 0-1 0,4 3 1 15,4 4 0-15,-1 2 0 16,1 1-1-1,-1 6 1-15,-3 3 0 0,0 3 0 16,-4 3 0-16,-6 16 0 31,-19 41 0-31,5-16 0 16,6-4 0-16,7-8 0 0,4-1 0 16,11-9 0-16,10-3 0 15,10-9 0-15,8 6 0 16,7 2 0-16,3 8 0 15,-3-1 0-15,-4-3 0 16,-3 3 1-16,-4-9-1 16,-3 0 0-16,-4-1 0 15,-4 4 0-15,1-3 0 16,-1-3 0-16,-2-7 0 16,2 7 0-16,-3-1 0 15,-3 1 0-15,-4-4 0 16,0 4 1-16,0-4-1 15,0-5 1-15,7-4-1 16,3-6 0-16,11-7 0 16,11-6 1-16,25-9-1 15,24-6 0-15,18-7-1 16,10-6 1-16,18-3 0 16,0 3 0-16,0 3 0 0,-7 4 0 15,0 2 0-15,10 1 1 16,-17 2-1-16,7 7 0 15,-3 0 0-15,17 0 0 16,-11 0 0-16,15-1 0 16,-8 4 0-16,18-3 0 15,-6 0 0-15,-1 0 0 16,7-3 0-16,4-4 0 16,-8-2 0-16,-6-4 0 0,-1-3 0 15,-3 1 1 1,-17 2-1-16,-22 0 0 0,-7 1-1 15,-17 5 1-15,-15 1 0 16,-10 2 1-16,-14-2-2 16,-7 0 1-16,-11-4 0 15,-7-3 1-15,-7-2-1 16,-4-4 0-16,-3-7 0 16,0 1 0-16,0-3 0 15,-4-7 1-15,-3 1-1 16,-7 2 0-16,-4-3 0 15,-6-2 0-15,-5-4 0 16,1 6 0-16,3-3 0 16,4-3 0-16,3-3 0 15,1-3 0-15,10 0 0 16,10-6 1-16,8 9-1 16,6 9 0-16,1 3 0 15,3 4 0-15,-11 6-7 0,-6 6 0 16</inkml:trace>
  <inkml:trace contextRef="#ctx0" brushRef="#br0" timeOffset="81188.92">17879 11141 5 0,'-57'-9'2'0,"19"-7"2"0,34 13 3 16,0 0-7-16,8 0 1 15,7-1-1-15,6 4 1 16,11 0-1-16,4 4 0 15,18 2 0-15,3 0 0 16,3-3 0-16,4 0 0 0,7 1 0 16,0-1 1-1,-4 3-1-15,5-3 0 16,-1-3 0-16,-7 0 1 0,-11-3-1 16,-10 0 0-16,-11 0 0 15,-10 3 0-15,-18 0 0 16,-25 0 1-16,-14 0-1 15,-24 3 1-15,-15 3-1 16,-7 0 1-16,4 1-1 16,7-1 1-16,11-3-1 15,13 3 0-15,15-3 1 16,14 1 0-16,10-1-1 16,18 0 1-16,21-3 0 15,4-6 0-15,14-1-1 16,14-2 1-16,4 0-2 15,-5-1 1-15,-6 1 0 16,-3-1 0-16,-8 4 0 0,-3 3 0 16,-14 0 0-1,-11 0 1-15,-14 3 0 16,-7-4 1-16,-11 1-2 0,-14 3 1 16,-14 0-1-16,-3 0 0 15,3-3 0-15,7 3 0 16,4 0 0-16,7 0 0 15,7 0-1-15,10-3 1 16,4 3 0-16,4-3 0 16,3 3 0-16,7 0 0 0,3 0 0 15,4 0 1-15,0 0-1 16,4 3 1 0,0-6-1-16,-1 3 0 0,4 3-4 15,1 3 0-15</inkml:trace>
  <inkml:trace contextRef="#ctx0" brushRef="#br0" timeOffset="81774.28">18905 11210 2 0,'53'6'1'0,"78"-2"5"0,-85-11-6 0,28 1 0 16,7 0 0-16,14-1 0 16,0-2 0-16,-10-4 0 15,-4 1 0-15,-10 3-1 16,-15-1 1-16,-13 4 1 16,-15 0 0-16,-14 2 0 15,-14 4 0-15,-14 0 0 16,-14 7 0-16,-18-4 0 15,-18 0 1-15,-20 0-2 16,-5 0 0-16,-20 4 1 16,10-4 0-16,4 6-2 15,7 4 0-15,14 2-2 0,17 1 1 16</inkml:trace>
  <inkml:trace contextRef="#ctx0" brushRef="#br0" timeOffset="84494.45">15025 16102 13 0,'-4'-3'6'0,"8"12"1"16,-4-15 6-16,3 0-13 16,1 3 1-16,3-1-1 15,4-5 0-15,3 3 0 16,3-1 0-16,1 1 0 16,0 0 1-16,3 6-1 15,3-3 1-15,1 6-1 0,-4 0 1 16,15 0 0-16,-5-3 0 15,1 0 0-15,7-3 0 16,3-3 0-16,11 0 0 16,0-4 0-16,0 1 1 15,7 2-1-15,0 1 1 16,0 0-1-16,-4 0 0 16,1 6 0-16,-1 3 0 15,8 0-1-15,-4 6 0 16,-4-2 0-16,8 2 1 0,10 0 0 15,0-2 0-15,10-7 0 16,12 3 0-16,-5-3 0 16,5 0 0-16,-5-3 1 15,5 3 0-15,6 0-1 16,-7 0 1-16,0 6-1 16,4 0 0-16,4 0-1 15,9 1 1-15,-2-1-1 16,6-6 0-16,-3 0 0 15,0 0 0-15,0 0 0 16,-11 0 1-16,-17 0-1 16,-8 3 0-16,-10 3 0 15,-7-2 0-15,-10-1 0 16,-15 0 1-16,-7-3-1 16,-7 0 1-16,-6 0 0 15,-5 0 0-15,-3 0 0 16,-3 0 0-16,-4 3 0 0,0-3 0 15,-4 3-11-15,-3 0 0 16,-14 7 0-16,-11-17 0 16</inkml:trace>
  <inkml:trace contextRef="#ctx0" brushRef="#br0" timeOffset="85257.78">20458 15970 9 0,'-53'10'4'0,"21"5"2"0,25-15-1 0,0 0-2 15,0 0 1-15,3 3 0 16,4-3 1-16,7 0-7 16,11 0 1-16,21-3 4 15,21 3 0-15,21 3-2 16,18 1 0-16,21-1 0 15,7 6 0-15,7-3-1 16,3 4 1-16,1-4-1 16,3 4 0-16,-11-4 0 15,8 0 1-15,3 0 0 16,14 1 0-16,-3-7 0 16,10-4 0-16,4 4 0 15,-7-6 0-15,0 0-1 16,-15 0 1-16,-24 3-1 15,-25 6 0-15,-24 3 0 0,-29 3 0 16,-24-2-1-16,-32-1 0 16,-25 10-6-16,-24 2 0 15</inkml:trace>
  <inkml:trace contextRef="#ctx0" brushRef="#br0" timeOffset="86069.89">15145 18269 11 0,'7'-3'5'0,"7"-7"5"15,-7 10 0-15,4-3-9 16,6 0 0-16,11 3 0 16,8-3 1-16,13 0-3 15,22 0 1-15,13 3 0 16,19 0 1-16,6 0-1 16,7 3 0-16,1 0 0 15,13-3 0-15,-13-3 0 16,-1 3 0-16,1-3 1 15,-5 6 0-15,5 3 0 16,-8 0 0-16,4-6 0 0,7 7 0 16,-7-1 0-1,3 0 1-15,-6-3-2 0,-4-3 1 16,3 0-1-16,-17 3 1 16,-11 0-2-16,-11 7 0 15,-10-7-6-15,-14 0 1 16</inkml:trace>
  <inkml:trace contextRef="#ctx0" brushRef="#br0" timeOffset="86805.8">20362 18121 8 0,'-24'4'4'0,"17"-4"-1"0,7 3-2 0,0 3-1 16,3 3 1-16,-3-2-1 15,4 2 1-15,3 0-1 16,7 4 0-16,11-7 1 16,10-3 0-16,18 1 1 15,10-4 1-15,15 0-1 16,21-4 1-16,17 1 0 16,25 0 0-16,7-9-1 15,11 5 1-15,14-5-2 16,10-1 0-16,-3 4-1 15,7-7 1-15,11 0-1 16,-4 7 0-16,-4-3 0 16,1 2 1-16,-8 10-1 15,-20 3 0-15,-15 7 0 0,-18 2 0 16,-17 7 0-16,-35 6 0 16,-32 3-6-16,-39 7 1 15</inkml:trace>
  <inkml:trace contextRef="#ctx0" brushRef="#br0" timeOffset="93456.23">18937 10028 2 0,'-14'0'1'0,"3"-10"-1"16,4 7 2-16,-3-3 0 15,-4 0 0-15,-4 3 3 16,0-4 0-16,1 1-5 15,-1 0 1-15,0-4 3 16,4-2 1-16,0-1-1 16,0-2 0-16,0-1-2 15,0 0 0-15,-4 1-1 0,-6 2 0 16,-12 4-1-16,-2-4 1 16,-8 1-1-16,-11-1 1 15,-6 7-1-15,10 3 1 16,-18-4-1-16,1 4 0 15,3 0 0-15,7 0 1 16,10 3-1-16,4 3 1 16,8 10-1-16,-1 12 1 15,-4 3-1-15,5 3 0 0,-5 16 0 16,-3 10 0-16,4 15 0 16,3 13 0-16,-3 2 0 15,0-18 0-15,3 0 0 16,4 4 0-16,6-17 0 15,5 7 0-15,6 9 0 16,7 3 0-16,8 3 0 16,3-9 1-16,11 4 0 15,10-1 0-15,7 3-1 16,11-9 1-16,14-3-1 16,10-10 1-16,4-12 0 15,11-4 1-15,-1-15 0 16,12-16 0-16,2-9 1 15,1-9 1-15,10-7-1 16,-6 0 0-16,6-12-1 16,0-4 0-16,-3 1-1 0,-7-7 0 15,-4-12 0-15,-11-13 1 16,-9-13-1 0,-19-2 1-16,-17-1 0 0,-18-5 0 15,-14-17 0-15,-7 1 0 16,-11 9-1-16,-7-4 1 15,-6 23-2-15,-8-3 1 16,-7-4-1-16,0 4 1 16,4 6-1-16,-11 6 0 15,-11 16 0-15,-13 15 0 16,-26 38-1-16,-34 35 1 0,-25 18-4 16,-11 29 1-16,-4 25-8 15,22 9 1-15,32 3-3 16,34 16 1-16</inkml:trace>
  <inkml:trace contextRef="#ctx0" brushRef="#br0" timeOffset="96082.99">19015 10213 12 0,'-7'-19'6'0,"-7"3"1"16,10 16 6-16,-3-6-12 15,0 0 0-15,0-4 0 16,0-2 1-16,3-4-3 15,1-3 1-15,3 1 1 16,0 5 0-16,-4-9 0 16,-3 6 0-16,0 4-1 15,-11-1 1-15,-3 7 0 16,-7-3 0-16,-4-1-1 16,1 1 1-16,-5-7-1 15,-10-3 1-15,1-3-1 0,-1-3 1 16,3 3 0-16,-2 7 0 15,-1 5-1-15,-7 10 1 16,-7 7-1-16,7 11 0 16,-7 4 0-16,-4 0 0 15,1 7 0-15,3 2 0 16,3 3 0-16,1 1 0 16,3-4 0-16,7 7 0 15,4 6 0-15,7 0 0 16,6 3-1-16,5 3 1 0,-1 0 0 15,4-3 0-15,3 13 0 16,1-4 0-16,2 16 0 16,5 10 1-16,-1 6-1 15,1-16 0-15,3 0 0 16,3-3 0-16,8-3 0 16,3-13 0-16,10-3 0 15,8-3 0-15,7-3 0 16,7-3 0-16,-1-4 0 15,8 1 0-15,4-10 0 16,3-3 1-16,0 0-1 16,-1-3 1-16,5-6-1 15,6-6 0-15,4-7 1 16,0-6 1-16,15-10-1 16,-5-18 1-16,4-4-1 15,0-9 1-15,1-15-1 16,-8-1 1-16,-11-12-1 0,-10-16 0 15,-7 0-1-15,-4-6 0 16,-10 3 0-16,-11-9 1 16,-10-16-1-16,-4 9 0 15,-4 1 0-15,-6 18 0 16,-8 6 0-16,-10 4 0 16,-14 15-1-16,-22 10 1 15,-13 18-4-15,-22 17 0 16,-24 18-5-16,-15 15 0 15</inkml:trace>
  <inkml:trace contextRef="#ctx0" brushRef="#br0" timeOffset="97210.17">20133 10022 12 0,'-11'-19'6'0,"-3"3"-2"15,11 13 1-15,-4 0-3 16,-4-3 1-16,1-7 1 15,-5 1 0-15,-2-1-5 0,-8 0 0 16,-7 1 3-16,-3 2 1 16,-7 7-2-16,-11 6 0 15,-7 1-1-15,0 8 1 16,-4 1-1-16,1-7 1 16,-1 3-1-16,8 4 0 15,3 3 0-15,7 2 0 16,0 7 0-16,0 4 0 0,1 2 0 15,-1 13 1-15,0 16 0 16,0 9 1-16,0 0-1 16,-3 12 0-16,6 7-1 15,8 6 1-15,10 0-1 16,11-3 0-16,11-10 0 16,3 1 0-16,7-4 1 15,7-5 0-15,7-8 1 16,-3-2 0-16,10-6 0 15,11-4 0-15,7-12 1 16,3-7 0-16,11-12-1 16,14-6 1-16,7-4-1 15,22-9 0-15,-12-9 0 16,15-10 0-16,4-2-1 16,-5-4 1-16,5 0-1 15,-22-6 1-15,-3-13 0 16,-8-9 1-16,-6-4-1 15,-11-18 1-15,-11-13-1 16,-3-21 0-16,-14-1-1 0,-8-28 1 16,-6 1-2-16,-11-1 1 15,-7 9-1-15,-10 1 0 16,-12 6 0-16,-9 22 0 16,-8 24 0-16,-21 11 0 15,-32 33-5-15,-24 36 0 16,-29 30-9-16,-31 14 1 15</inkml:trace>
  <inkml:trace contextRef="#ctx0" brushRef="#br0" timeOffset="105150.54">24740 9931 2 0,'18'-25'1'0,"28"6"-1"0,-32 13 2 16,4-7 1-16,-1-3 1 16,-3-3 1-16,-3-2 1 15,-8-5-7-15,-10 1 0 16,-7-3 4-16,-10 3 0 15,-5 3-2-15,-13 3 1 16,-7 0-1-16,-15 1 0 16,-17-1-2-16,-7 3 1 15,-15 0 0-15,8 1 0 0,-7-1 0 16,-11 7 0-16,7 2 0 16,-14 1 0-16,11 3 0 15,-11 3 1-15,0 3-1 16,-7 3 1-16,11-2-2 15,-8-1 1-15,-3 3 0 16,0 0 1-16,4 1-1 16,-1-1 0-16,-3 6 0 15,7-5 0-15,4 11 0 16,10 8 0-16,-3 8 0 16,-11 13 1-16,7 6-1 15,3-6 0-15,1 7-1 16,3-1 1-16,-3 3 0 15,7 4 0-15,13 15 0 16,1 13 0-16,-4-10 0 16,11 1 0-16,11 6 0 15,3-10 0-15,10 6 0 16,11 4 1-16,18-3-1 16,18-13 0-16,13-7 0 15,15 1 1-15,28-3-1 0,14-1 1 16,24-9-1-16,15 4 1 15,10-4-1-15,15-3 1 16,10 0-1-16,18-6 0 16,-1-10 0-16,15-9 0 0,11-3 0 15,10-13 0-15,7-6 0 16,3-6 1 0,11-4-1-16,4-5 1 0,-15-10-1 15,1 3 0-15,0 0 0 16,-15-3 1-16,-3-1-1 15,-11-5 1-15,-21-6-1 16,-6-1 1-16,-5-12-1 16,-13-13 1-16,-15-15-1 15,-10 2 1-15,-4-2-1 16,-24 9 0-16,-11-3 0 16,-15 19 1-16,-13-35-1 15,-21 3 0-15,-25 10 0 16,-15 3 0-16,-27 0 0 15,-18 15 0-15,-21 1 0 16,-11-10 0-16,-18 0 0 16,4 0 0-16,-10 3 0 15,10 1 0-15,-11 18-6 16,4 12 0-16</inkml:trace>
  <inkml:trace contextRef="#ctx0" brushRef="#br0" timeOffset="108062.65">22352 11220 11 0,'7'-16'5'0,"92"-19"-3"0,-71 23 5 16,18-4-7-16,14 7 1 16,3-1 1-16,-3 4 0 15,0 0-3-15,-3-1 1 0,-8 4 1 16,-6-3 0-16,-8 0 0 15,-11 6 0-15,-2-3 0 16,-8 0 0-16,-7 3-1 16,-7 0 1-16,0 3-1 15,-4-3 0-15,1-3 0 16,-4-1 1-16,-4 4-1 16,1 0 0-16,-8 0 0 15,0 0 0-15,-10 0 0 16,-11 4 0-16,-10-1 0 15,-11 0 0-15,-4-3 0 16,-6 3 1-16,6-3-1 16,4 3 0-16,11 0 0 15,7 0 0-15,13 0 0 16,15 1 1-16,14-4-1 16,29-4 1-16,16 1-1 15,22 0 1-15,11-3 0 0,-18 0 0 16,32-10 0-16,-25 3 0 15,7-2-1-15,-7 2 1 16,-14 1 0-16,-11 5 0 16,-10 1-1-16,-11 6 1 15,-10 0-1-15,-11-3 1 16,-11 3-1-16,-17 3 1 16,-11-3-1-16,-10 0 0 15,-22 0 0-15,-3 3 1 0,3 4-1 16,-6-4 0-16,3 3 0 15,10-3 0 1,15 3-1-16,14 1 1 0,6 2 0 16,15 4 0-16,21-7 0 15,11 0 0-15,0 0 0 16,13-2 1-16,12-1-1 16,6 0 0-16,0-3 0 15,1 0 1-15,-4-3-1 16,3 0 0-16,-3-1 0 15,0-2 0-15,-7 6 0 16,-4-6 0-16,-14 6-1 16,-10 3 1-16,-15 0 0 15,-14 3 0-15,-10-2 0 16,-21-1 0-16,-18 0 0 16,-7 6 0-16,-18 1 0 15,14-4 0-15,4 0 0 16,11 0 0-16,6-2 0 0,22-1 0 15,17 0 0-15,18 0 0 16,18 3 0-16,21-6 0 16,31-3 0-16,19 0 0 15,-1 3 0-15,7-3 0 16,-10-3 0-16,-4-1 0 16,-7 1 0-16,-14-3 0 15,-18 5 0-15,-14 4 1 16,-17-6-1-16,-18 6 0 15,-18-3 0-15,-17 6 0 0,-18-6 0 16,-21 3 0-16,0 0 0 16,-4 3 0-16,0-3 0 15,18-3 1-15,11 0-1 16,10 3 0-16,11 3 0 16,10 3 0-16,7 10-7 15,8 12 1-15</inkml:trace>
  <inkml:trace contextRef="#ctx0" brushRef="#br0" timeOffset="110135.55">23745 11047 11 0,'-49'-13'5'0,"42"7"-3"0,14 9 6 0,7-3-9 16,14 7 1-16,11-1 0 15,7 3 1-15,7 1-1 16,7-4 0-16,0 0 0 16,-7-3 0-16,0 1 0 15,0-1 0-15,0 0 1 16,-4-3 1-16,-3-3-1 15,-4-4 1-15,-7 1 0 16,-6-3 1-16,-15 2-1 16,-14 4 0-16,-21 6-2 15,-25 1 1-15,-21 5-1 16,-14 7 1-16,-25 2-1 0,0 8 0 16,-3-1 0-16,13-3 0 15,22-4 0-15,18 1 0 16,10-6 0-16,21-4 0 15,29-3 0-15,10-2 1 16,32-8-1-16,24 1 0 16,11-3 0-16,8-3 0 15,9-1 0-15,1 1 1 0,-7 3-1 16,-14-1 0-16,-18 1 0 16,-18 3 1-16,-17 3-1 15,-25 0 1-15,-22 0-1 16,-16 0 1-16,-15 3-1 15,-11-3 0-15,-13 0 0 16,-8 0 1-16,7 0-1 16,8 0 0-1,31 0 0 1,25-3 0-16,21 0 0 16,21 0 0-16,11 3 0 15,17-7 0-15,8 1 0 16,10 0 0-16,4-4 0 15,-8 4 1-15,-17 6-1 16,-25 3 0-16,-35 7-2 16,-42 12 0-16,-57 3-4 0,-67 37 0 15</inkml:trace>
  <inkml:trace contextRef="#ctx0" brushRef="#br0" timeOffset="112508.37">17985 12662 0 0,'105'-3'0'0,"111"-13"1"0,-135 13 1 16,46 3-3-16,39 6 1 16,24 7-1-16,22 12 1 15</inkml:trace>
  <inkml:trace contextRef="#ctx0" brushRef="#br0" timeOffset="113467">16789 12765 7 0,'-7'-3'3'0,"21"10"-6"0,-7-4 9 0,3 3-6 16,19 0 0-16,9 1 0 15,26-4 1-15,28 0-1 16,31 0 1-16,29-3 0 16,31 0 0-1,191-9 0 1,-28 2 0-16,-25-5 2 15,-14 9 0-15,-4-7 0 16,-3 1 0-16,-7-7-1 16,3 4 1-16,1-1 0 15,-1 0 0-15,4 4-2 16,3 3 0-16,1 6-1 0,-96 0 1 16,116 12-1-1,-17 1 1-15,-14-1-1 16,-25-5 1-16,-7 5-1 0,-28-5 0 15,-28-4 0-15,-18 0 1 16,-22-3-1 0,-31 3 0-16,-21-6 0 0,-17 0 0 15,-19-10 0-15,-10 4 0 16,-17-1 0-16,-12 1 1 16,-9-4-1-16,-12 1 0 15,-6 2 0-15,-8 1 1 16,-6 0-1-16,-8-4 0 0,-3 0 0 15,0-2 0-15,-4-4 0 16,-3-3 0-16,0-3 0 16,-4 3 0-16,1-6 0 15,-1 6 0-15,4 3 0 16,3 10 0-16,4 2-1 16,3 1 1-16,8-3 0 15,3 9 0-15,3 3-6 16,8 6 1-16,3 10-1 15,4 9 0-15</inkml:trace>
  <inkml:trace contextRef="#ctx0" brushRef="#br0" timeOffset="115721.36">24652 10498 12 0,'4'-31'6'0,"6"31"-2"0,-6-3 7 15,-4 3-10-15,7-3 1 16,0 0 1-16,3-4 0 0,-2 1-3 16,-1-3 1-16,3-10 3 15,-3-3 0-15,-3-13 0 16,-4-5 0-16,-4-11 0 16,-3-2 0-16,-7-7-2 15,0-12 1-15,0 6-1 16,-4-18 0-16,-3 9-2 15,0-4 1-15,0 7-1 16,0 9 1-16,-4-3-1 16,-7 1 0-16,-7 2 0 15,-10 0 0-15,-1 0 0 16,-13 4 1-16,-11 2 0 16,-7 4 0-16,-11 3-1 15,-3 3 1-15,-8 6-1 16,-2 0 1-16,-5-2-1 15,-3-8 0-15,-10 7-1 0,31 10 1 16,-45-13 0 0,-8 3 1-16,-7 10-2 0,1-1 1 15,-15 1 0-15,-7 15 0 16,0 3 0-16,-10 3 0 16,-11 4 0-16,3-3 0 15,4 5 0-15,-7 1 1 16,7-3-1-16,4 5 0 15,-1 1 0-15,11 3 0 16,-3 7-1-16,10-1 1 0,4 6-1 16,-7 1 1-16,6 12 0 15,-3 10 0-15,-3 5 0 16,3 10 0 0,-10-3 0-16,-7 7 0 0,10 5 0 15,-7 14 0-15,-166 80-1 16,180-74 1-1,7-10 0-15,15-4 0 16,10-2 0-16,17-3 0 16,8-4 0-16,7 10-1 15,6 0 1-15,5 3 0 16,-1 0 0-16,-3 15-1 16,10 4 1-16,0 19-1 15,1 12 1-15,6-12 0 16,11-4 0-16,4 23 0 15,10-1 0-15,10-9 0 16,8-3 0-16,7-6-1 16,10 9 1-16,8-4 0 0,10-5 0 15,3 6-1-15,11-10 1 16,4 10-1-16,7 10 1 16,6-10 0-16,8 6 0 15,3-6 0-15,8 3 0 16,6 0 0-16,8-16 0 15,6-6 0-15,12 0 1 16,2-15-1-16,11-4 0 16,15 0 0-16,10-3 1 15,7-12-1-15,10-4 0 0,15 4 0 16,-4-1 0-16,7-12 0 16,1 4 0-16,9 2-1 15,-2 0 1-15,6-9 0 16,11 13 0-16,3-4 0 15,15 0 0-15,7-9 0 16,6-9 0-16,11-10 0 16,4-7 0-16,4-11 0 15,-8-7 0-15,4-7-1 16,-11-2 1-16,0-7 0 16,-10-2 0-16,-8-4 0 15,4 0 0-15,-3-3 0 16,3-4 0-16,7-5-1 15,18-7 1-15,7 0 0 16,14-9 0-16,10-6-2 16,8-7 1-16,-8-9-1 15,-3 3 0-15,-32-3 0 0,-17 9 0 16,-14-12 0-16,-19-22 1 16,-27-1 0-16,-11-5 1 15,-21-4 0-15,-18-3 1 16,-14-12-1-16,-10 3 1 15,-4 9-1-15,-7-12 0 16,-4-10 0-16,1 1 0 0,-8-4-2 16,-6-13 1-1,-8-12-1-15,-10 7 1 0,-8-10 0 16,-17-7 0-16,-32 17 0 16,-28 12 0-16,-31 6 1 15,-47 3 0 1,-38 3-3-16,-22 20 0 0,-21 8-3 15,-6 10 0-15</inkml:trace>
  <inkml:trace contextRef="#ctx0" brushRef="#br0" timeOffset="128601.1">6897 10837 21 0,'-28'-41'10'0,"13"10"-3"0,8 25 10 16,-3 6-13-16,-11 0 1 16,-8 9 3-16,-6 7 1 0,-4 2-9 15,-6 4 1-15,-5-3 7 16,8-3 0-16,3-4-2 15,7 1 0-15,11-7-2 16,3 1 0-16,15-1-3 16,3 0 0-16,10 0-1 15,5 4 0-15,13-4-1 16,-3 0 1-16,13-3 0 16,12-6 0-16,17-6-1 15,32-16 1-15,3-10 0 16,28-2 1-16,15-4 0 15,-7 3 0-15,3 1 0 16,-11 12 0-16,-10 6 0 16,-7 6 0-16,-18 7-1 15,-21 0 1-15,-17 3 0 16,-8-4 0-16,-17 1 0 16,-4-3 0-16,-10-7 0 0,-4 0 0 15,-7-6-3-15,-3-6 1 16,-8-3-5-16,-7 2 0 15,-3 8-11-15,-10 8 1 16</inkml:trace>
  <inkml:trace contextRef="#ctx0" brushRef="#br0" timeOffset="129095.99">7532 10479 39 0,'-32'-6'19'0,"11"3"-18"0,17 3 23 0,4 0-22 15,-3 0 0-15,3 0 1 16,0 0 1-16,0 0-4 16,3-6 1-16,8 0 2 15,0 2 1-15,6 4-2 16,4 4 1-16,1 2-1 15,6 6 0-15,0 1-2 16,4 3 0-16,14-1-1 16,3 1 1-16,4-4 0 15,14-5 1-15,7-7 0 16,-3 0 0-16,-4-3 0 16,0-4 1-16,-14 4 0 0,-8 0 0 15,-9 3 0-15,-12 0 1 16,-6 9-2-16,-11 7 1 15,-7 6 0-15,-3 3 0 16,-5 0 0-16,-2-6 1 16,-1 0-1-16,1 3 0 15,-1-6-1-15,1 5 1 16,-8-5-1-16,4 0 1 16,-4-4-2-16,1 7 1 15,-1-3-1-15,0 6 1 0,4-3-7 16,4-1 1-16,6 1-14 15,15 0 1-15</inkml:trace>
  <inkml:trace contextRef="#ctx0" brushRef="#br0" timeOffset="132685.22">6925 12308 4 0,'-14'-19'2'0,"-25"9"-1"15,21 10 2-15,-20 7-3 16,-5 5 0-16,5 7 0 16,-8-3 0-16,3 3 0 0,1-4 0 15,7 4 0-15,10 0 0 16,7-3 1-16,8-1 1 16,10-5 1-16,0-1 1 15,10-6 0-15,1-6 0 16,7-3 0-16,10-7 1 15,14 7-2-15,18-3 0 16,0-4-2-16,28 0 1 16,4-5-1-16,17-1 0 0,4 0-1 15,11-3 1 1,-8 0-1-16,8-3 0 0,-11 12 0 16,-4 1 1-16,-7-1-1 15,-14 4 1-15,-14 3-1 16,-14-4 1-16,-14 7-1 15,-10 0 1-15,-22 3-1 16,-18 3 1-16,-17-3-1 16,-18-3 0-16,-21 3 0 15,-10-3 1-15,3 3-1 16,3 6 0-16,11 4-2 16,7-4 0-16,11 0-4 15,10 0 0-15</inkml:trace>
  <inkml:trace contextRef="#ctx0" brushRef="#br0" timeOffset="133090.87">7680 11869 5 0,'11'0'2'0,"-1"15"5"0,4-8-6 16,14 2 0-16,18 7 1 16,0-4 3-16,14 1 0 0,18-1-5 15,-4-2 0-15,11-10 3 16,6-3 1-16,1-1-1 16,10-5 1-16,-21 0-3 15,-14 5 1-15,-17 8-1 16,-18 8 0-16,-32 13-1 15,-29 10 1-15,-41 5-1 16,-29 17 0-16,-17 9 0 16,-15 9 1-16,8 16-1 15,3 0 0-15,14-16 0 16,28-9 1-16,29-13-1 16,28-9 0-16,21-12 0 15,21-10 0-15,21-7-5 16,8-2 1-16,-8-4-2 15,-10 10 1-15</inkml:trace>
  <inkml:trace contextRef="#ctx0" brushRef="#br0" timeOffset="170472.05">26818 8893 20 0,'32'-50'10'0,"-39"-4"-2"15,3 48 10-15,-6-7-18 16,-4 7 1-16,-4 3 0 15,-7 3 1-15,-6 3-2 16,-12 3 0-16,-10 1 2 16,-3-1 1-16,-15-3 0 15,-6-3 0-15,-11-3 0 16,-15-3 0-16,-10 6 0 16,-21-3 0-16,-28 6-1 0,-14-3 0 15,-33 9-1-15,-16 7 0 16,-12-1 0-16,-13-5 0 15,-4-1-1-15,-14-6 0 16,-14-9 1-16,-8 3 0 16,-34-3-1-16,-19-7 1 15,-20-2 0-15,-25 2 1 16,-32 0-1-16,-10 1 1 16,-11-1-2-16,-18 1 1 0,-3 2-1 15,-4-2 0-15,1-1-1 16,-8-2 1-16,7-4 0 15,-10-9 0-15,0-10 1 16,3 13 0-16,8-3 0 16,-8-1 0-16,-14 4 0 15,-7 10 0-15,4 5-1 16,6 10 0-16,-17 7 0 16,-3-1 0-16,21 9 0 15,21 11 0-15,21-8 0 16,21-5 0-16,39-13 0 15,28-6 1-15,25-7 0 16,25 1 1-16,20-4 0 16,8-3 0-16,32 3 0 15,24-2 1-15,7 2-1 16,18 7 1-16,18 2-2 16,-4 7 0-16,11 10-1 15,-15 8 1-15,4 11-1 0,4 18 0 16,-8 6-1-16,15 13 1 15,10-13-1-15,22 4 1 16,31-1-1-16,21-3 1 16,15 10 0-16,24 3 0 15,14 0 0-15,11 9 0 16,7-6 0-16,17 13 0 16,12-4 1-16,9 22 0 0,8 10-1 15,-11-6 1-15,-3 5 0 16,-8 29 0-16,-20 3 1 15,-18 16 1-15,-11 22-2 16,-7 9 1-16,-11 16 0 16,-6 3 0-16,10 0-1 15,4 9 0-15,6-12-1 16,8-3 1-16,10 9-1 16,11-16 1-16,11-15-1 15,3 12 0-15,7-21 0 16,3-4 1-16,15-13-1 15,3-8 0-15,8-20 0 16,-5-9 0-16,1-25 1 16,7-13 0-16,0-5-1 15,-4-17 1-15,4-6 0 16,7-6 0-16,-8-6-1 16,-2-7 1-16,13-3-1 0,11-6 1 15,7 3-1-15,21-6 0 16,15 0 0-16,16-10 0 15,30-2-1-15,16-7 1 16,8 0 0-16,25 3 0 16,3-3 0-16,4-6 1 15,-1-1-1-15,1-2 0 16,14-4 0-16,-1 1 0 16,1-4 0-16,10-3 0 15,4-3 0-15,18 0 1 0,10 4-1 16,21-1 0-16,14-13-1 15,4 4 1-15,21-3 0 16,18-7 0-16,6 4 0 16,12 2 0-16,3-2 0 15,-15 6 0-15,-2 3 0 16,-5-4 1-16,-10 7-1 16,-10 7 0-16,-4 2 0 15,-11-3 0-15,4 1 0 16,-7-1 0-16,-4-3-1 15,15 0 1-15,-1-2 0 16,18 2 0-16,18-6 0 16,-11 3 0-16,18 3 0 15,0 9 0-15,-15 1 0 16,1 6 0-16,-11-10 0 16,-14 4 0-16,-14 3 0 0,-21 3 0 15,-11 3-1-15,-7 0 1 16,-14-4 0-16,-25 8 0 15,0-4 0-15,-10 6 0 16,10-6 0-16,-3 3 1 16,3-3-1-16,4 3 0 15,-7-3 0-15,13 0 0 16,-13 0 0-16,-11-3 0 16,-3 3 0-16,-25 3 0 15,-11-12 0-15,-28 2 0 16,-10-5 0-16,-15-1 1 0,-14-2-1 15,-13-4 0-15,-12 6 0 16,1 1 1-16,3-1-1 16,-10 4 0-16,3 3 0 15,7 2 0-15,3-2-1 16,-6 0 1-16,7-4 0 16,-1-5 1-16,-9-10-1 15,-5-13 1-15,-3 7-1 16,-3-13 1-16,-8-10 0 15,-7 4 0-15,-3-19 0 16,0-18 0-16,-11-4-1 16,-3-7 1-16,0-11-1 15,3-14 1-15,4-8-1 16,-7 2 0-16,0-12 0 16,-4-13 0-16,-7-6 0 15,-7 10 0-15,-3-26 0 16,-1 4 1-16,-3-1-1 0,-3-5 0 15,-1-7 0-15,1-7 0 16,3-2-1-16,0 3 1 16,0-13-3-16,0 0 1 15,-3 6-4-15,-4 7 0 16,-4 15-8-16,-10 13 0 16,-25 38-6-16,-14 15 0 15</inkml:trace>
  <inkml:trace contextRef="#ctx1" brushRef="#br0">3030 15594 0,'0'0'15,"0"0"-15,0 0 16,0 0-16,0 0 16,0 0-16,0 0 15,0 0-15,0 0 16,0 0-16,0 0 16,0 0-16,0 0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25E6C9CE-FA8E-453D-90B9-D81EC4F9E600}" type="datetimeFigureOut">
              <a:rPr lang="en-US" smtClean="0"/>
              <a:t>5/4/2021</a:t>
            </a:fld>
            <a:endParaRPr lang="en-US"/>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F216DB6C-D7A6-4A75-8300-B91B73DF4DFC}" type="slidenum">
              <a:rPr lang="en-US" smtClean="0"/>
              <a:t>‹#›</a:t>
            </a:fld>
            <a:endParaRPr lang="en-US"/>
          </a:p>
        </p:txBody>
      </p:sp>
    </p:spTree>
    <p:extLst>
      <p:ext uri="{BB962C8B-B14F-4D97-AF65-F5344CB8AC3E}">
        <p14:creationId xmlns:p14="http://schemas.microsoft.com/office/powerpoint/2010/main" val="2550148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9CCB3-C956-459D-9042-43B791C7DA0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D80545-57C3-4416-B583-2E4AD4E10A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07585B8-4610-4469-A53A-4DE5A5349E32}"/>
              </a:ext>
            </a:extLst>
          </p:cNvPr>
          <p:cNvSpPr>
            <a:spLocks noGrp="1"/>
          </p:cNvSpPr>
          <p:nvPr>
            <p:ph type="dt" sz="half" idx="10"/>
          </p:nvPr>
        </p:nvSpPr>
        <p:spPr/>
        <p:txBody>
          <a:bodyPr/>
          <a:lstStyle/>
          <a:p>
            <a:fld id="{C0C9BACD-D5E3-4DFF-966F-6630C8C92C4A}" type="datetime1">
              <a:rPr lang="en-US" smtClean="0"/>
              <a:t>5/4/2021</a:t>
            </a:fld>
            <a:endParaRPr lang="en-US"/>
          </a:p>
        </p:txBody>
      </p:sp>
      <p:sp>
        <p:nvSpPr>
          <p:cNvPr id="5" name="Footer Placeholder 4">
            <a:extLst>
              <a:ext uri="{FF2B5EF4-FFF2-40B4-BE49-F238E27FC236}">
                <a16:creationId xmlns:a16="http://schemas.microsoft.com/office/drawing/2014/main" id="{E10B67DA-D87F-4B81-BDE0-9B6A40831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75DDF1-249D-4F61-9F4A-DE9962003E57}"/>
              </a:ext>
            </a:extLst>
          </p:cNvPr>
          <p:cNvSpPr>
            <a:spLocks noGrp="1"/>
          </p:cNvSpPr>
          <p:nvPr>
            <p:ph type="sldNum" sz="quarter" idx="12"/>
          </p:nvPr>
        </p:nvSpPr>
        <p:spPr/>
        <p:txBody>
          <a:bodyPr/>
          <a:lstStyle/>
          <a:p>
            <a:fld id="{273A85BE-9DD1-40FA-B588-5DB3D2EB661C}" type="slidenum">
              <a:rPr lang="en-US" smtClean="0"/>
              <a:t>‹#›</a:t>
            </a:fld>
            <a:endParaRPr lang="en-US"/>
          </a:p>
        </p:txBody>
      </p:sp>
    </p:spTree>
    <p:extLst>
      <p:ext uri="{BB962C8B-B14F-4D97-AF65-F5344CB8AC3E}">
        <p14:creationId xmlns:p14="http://schemas.microsoft.com/office/powerpoint/2010/main" val="1746541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0081E-B794-4CA6-A1CE-5492070F97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CAF3DEC-7C5A-4F4F-8AE9-7C312B9DA40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CC61FF-23B2-44A4-BE61-D9A187B9A83E}"/>
              </a:ext>
            </a:extLst>
          </p:cNvPr>
          <p:cNvSpPr>
            <a:spLocks noGrp="1"/>
          </p:cNvSpPr>
          <p:nvPr>
            <p:ph type="dt" sz="half" idx="10"/>
          </p:nvPr>
        </p:nvSpPr>
        <p:spPr/>
        <p:txBody>
          <a:bodyPr/>
          <a:lstStyle/>
          <a:p>
            <a:fld id="{E1C5C2F5-431B-4BFF-B602-9BEA725298A2}" type="datetime1">
              <a:rPr lang="en-US" smtClean="0"/>
              <a:t>5/4/2021</a:t>
            </a:fld>
            <a:endParaRPr lang="en-US"/>
          </a:p>
        </p:txBody>
      </p:sp>
      <p:sp>
        <p:nvSpPr>
          <p:cNvPr id="5" name="Footer Placeholder 4">
            <a:extLst>
              <a:ext uri="{FF2B5EF4-FFF2-40B4-BE49-F238E27FC236}">
                <a16:creationId xmlns:a16="http://schemas.microsoft.com/office/drawing/2014/main" id="{7CC68607-4F42-496A-8BE9-16799B404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00B0B3-68EA-48C2-9E75-A6331A739445}"/>
              </a:ext>
            </a:extLst>
          </p:cNvPr>
          <p:cNvSpPr>
            <a:spLocks noGrp="1"/>
          </p:cNvSpPr>
          <p:nvPr>
            <p:ph type="sldNum" sz="quarter" idx="12"/>
          </p:nvPr>
        </p:nvSpPr>
        <p:spPr/>
        <p:txBody>
          <a:bodyPr/>
          <a:lstStyle/>
          <a:p>
            <a:fld id="{273A85BE-9DD1-40FA-B588-5DB3D2EB661C}" type="slidenum">
              <a:rPr lang="en-US" smtClean="0"/>
              <a:t>‹#›</a:t>
            </a:fld>
            <a:endParaRPr lang="en-US"/>
          </a:p>
        </p:txBody>
      </p:sp>
    </p:spTree>
    <p:extLst>
      <p:ext uri="{BB962C8B-B14F-4D97-AF65-F5344CB8AC3E}">
        <p14:creationId xmlns:p14="http://schemas.microsoft.com/office/powerpoint/2010/main" val="21783010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55FCFB-F5A9-42A9-BCCF-229FDFE46D3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F82258-3739-43A8-9034-54C1754AE20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6458E8-A16D-483A-B8DA-DD3BA88F6F96}"/>
              </a:ext>
            </a:extLst>
          </p:cNvPr>
          <p:cNvSpPr>
            <a:spLocks noGrp="1"/>
          </p:cNvSpPr>
          <p:nvPr>
            <p:ph type="dt" sz="half" idx="10"/>
          </p:nvPr>
        </p:nvSpPr>
        <p:spPr/>
        <p:txBody>
          <a:bodyPr/>
          <a:lstStyle/>
          <a:p>
            <a:fld id="{7F8FEF8C-250B-4452-959A-96F8C480214C}" type="datetime1">
              <a:rPr lang="en-US" smtClean="0"/>
              <a:t>5/4/2021</a:t>
            </a:fld>
            <a:endParaRPr lang="en-US"/>
          </a:p>
        </p:txBody>
      </p:sp>
      <p:sp>
        <p:nvSpPr>
          <p:cNvPr id="5" name="Footer Placeholder 4">
            <a:extLst>
              <a:ext uri="{FF2B5EF4-FFF2-40B4-BE49-F238E27FC236}">
                <a16:creationId xmlns:a16="http://schemas.microsoft.com/office/drawing/2014/main" id="{FCDBE446-5A4A-4F8B-B077-B6F763B80A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02FC4F-3225-459D-8716-8FE06F03BADD}"/>
              </a:ext>
            </a:extLst>
          </p:cNvPr>
          <p:cNvSpPr>
            <a:spLocks noGrp="1"/>
          </p:cNvSpPr>
          <p:nvPr>
            <p:ph type="sldNum" sz="quarter" idx="12"/>
          </p:nvPr>
        </p:nvSpPr>
        <p:spPr/>
        <p:txBody>
          <a:bodyPr/>
          <a:lstStyle/>
          <a:p>
            <a:fld id="{273A85BE-9DD1-40FA-B588-5DB3D2EB661C}" type="slidenum">
              <a:rPr lang="en-US" smtClean="0"/>
              <a:t>‹#›</a:t>
            </a:fld>
            <a:endParaRPr lang="en-US"/>
          </a:p>
        </p:txBody>
      </p:sp>
    </p:spTree>
    <p:extLst>
      <p:ext uri="{BB962C8B-B14F-4D97-AF65-F5344CB8AC3E}">
        <p14:creationId xmlns:p14="http://schemas.microsoft.com/office/powerpoint/2010/main" val="32861678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CA82E-A9A9-4EB6-86BB-D2364FCDC0DB}"/>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87C0CE9B-FE50-4AF6-9363-65958C2661B7}"/>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436127-CC1E-4D29-8DDC-FC1E444EBFBB}"/>
              </a:ext>
            </a:extLst>
          </p:cNvPr>
          <p:cNvSpPr>
            <a:spLocks noGrp="1"/>
          </p:cNvSpPr>
          <p:nvPr>
            <p:ph type="dt" sz="half" idx="10"/>
          </p:nvPr>
        </p:nvSpPr>
        <p:spPr/>
        <p:txBody>
          <a:bodyPr/>
          <a:lstStyle/>
          <a:p>
            <a:fld id="{1196854F-FB4E-452C-AA01-C532DF7836BB}" type="datetime1">
              <a:rPr lang="en-US" smtClean="0"/>
              <a:t>5/4/2021</a:t>
            </a:fld>
            <a:endParaRPr lang="en-US"/>
          </a:p>
        </p:txBody>
      </p:sp>
      <p:sp>
        <p:nvSpPr>
          <p:cNvPr id="5" name="Footer Placeholder 4">
            <a:extLst>
              <a:ext uri="{FF2B5EF4-FFF2-40B4-BE49-F238E27FC236}">
                <a16:creationId xmlns:a16="http://schemas.microsoft.com/office/drawing/2014/main" id="{A86954A8-3645-4C1C-B9BE-BB79246298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414C83-9BA5-4AE0-AD27-E0808FE07A1C}"/>
              </a:ext>
            </a:extLst>
          </p:cNvPr>
          <p:cNvSpPr>
            <a:spLocks noGrp="1"/>
          </p:cNvSpPr>
          <p:nvPr>
            <p:ph type="sldNum" sz="quarter" idx="12"/>
          </p:nvPr>
        </p:nvSpPr>
        <p:spPr/>
        <p:txBody>
          <a:bodyPr/>
          <a:lstStyle/>
          <a:p>
            <a:fld id="{2AA0638C-39AA-48F7-9C1C-30D9B6F123FB}" type="slidenum">
              <a:rPr lang="en-US" smtClean="0"/>
              <a:t>‹#›</a:t>
            </a:fld>
            <a:endParaRPr lang="en-US"/>
          </a:p>
        </p:txBody>
      </p:sp>
    </p:spTree>
    <p:extLst>
      <p:ext uri="{BB962C8B-B14F-4D97-AF65-F5344CB8AC3E}">
        <p14:creationId xmlns:p14="http://schemas.microsoft.com/office/powerpoint/2010/main" val="2426530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F83D9-57A7-4554-A094-8E21F85AB9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BF4F55-6050-46F7-8766-B6A8FFBB580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AF094C-65FC-4B99-B128-F8C7592C5910}"/>
              </a:ext>
            </a:extLst>
          </p:cNvPr>
          <p:cNvSpPr>
            <a:spLocks noGrp="1"/>
          </p:cNvSpPr>
          <p:nvPr>
            <p:ph type="dt" sz="half" idx="10"/>
          </p:nvPr>
        </p:nvSpPr>
        <p:spPr/>
        <p:txBody>
          <a:bodyPr/>
          <a:lstStyle/>
          <a:p>
            <a:fld id="{8912B116-796F-4BB2-B05E-FF547B4F1A19}" type="datetime1">
              <a:rPr lang="en-US" smtClean="0"/>
              <a:t>5/4/2021</a:t>
            </a:fld>
            <a:endParaRPr lang="en-US"/>
          </a:p>
        </p:txBody>
      </p:sp>
      <p:sp>
        <p:nvSpPr>
          <p:cNvPr id="5" name="Footer Placeholder 4">
            <a:extLst>
              <a:ext uri="{FF2B5EF4-FFF2-40B4-BE49-F238E27FC236}">
                <a16:creationId xmlns:a16="http://schemas.microsoft.com/office/drawing/2014/main" id="{730D240D-34B4-48C7-9800-3AB85EE6D6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2FFB8A-6342-46D5-8044-8B4BE15511D9}"/>
              </a:ext>
            </a:extLst>
          </p:cNvPr>
          <p:cNvSpPr>
            <a:spLocks noGrp="1"/>
          </p:cNvSpPr>
          <p:nvPr>
            <p:ph type="sldNum" sz="quarter" idx="12"/>
          </p:nvPr>
        </p:nvSpPr>
        <p:spPr/>
        <p:txBody>
          <a:bodyPr/>
          <a:lstStyle/>
          <a:p>
            <a:fld id="{273A85BE-9DD1-40FA-B588-5DB3D2EB661C}" type="slidenum">
              <a:rPr lang="en-US" smtClean="0"/>
              <a:t>‹#›</a:t>
            </a:fld>
            <a:endParaRPr lang="en-US"/>
          </a:p>
        </p:txBody>
      </p:sp>
    </p:spTree>
    <p:extLst>
      <p:ext uri="{BB962C8B-B14F-4D97-AF65-F5344CB8AC3E}">
        <p14:creationId xmlns:p14="http://schemas.microsoft.com/office/powerpoint/2010/main" val="2980638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E137C-593D-4A3B-B1AF-D37482DFF7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A36C02D-A0E3-4DFC-8518-89B0ACCD89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F762FC7-BFC5-4C0E-8B7E-5C6BF84180CE}"/>
              </a:ext>
            </a:extLst>
          </p:cNvPr>
          <p:cNvSpPr>
            <a:spLocks noGrp="1"/>
          </p:cNvSpPr>
          <p:nvPr>
            <p:ph type="dt" sz="half" idx="10"/>
          </p:nvPr>
        </p:nvSpPr>
        <p:spPr/>
        <p:txBody>
          <a:bodyPr/>
          <a:lstStyle/>
          <a:p>
            <a:fld id="{D776CB80-E5DC-4D87-B254-DEFFDEA07513}" type="datetime1">
              <a:rPr lang="en-US" smtClean="0"/>
              <a:t>5/4/2021</a:t>
            </a:fld>
            <a:endParaRPr lang="en-US"/>
          </a:p>
        </p:txBody>
      </p:sp>
      <p:sp>
        <p:nvSpPr>
          <p:cNvPr id="5" name="Footer Placeholder 4">
            <a:extLst>
              <a:ext uri="{FF2B5EF4-FFF2-40B4-BE49-F238E27FC236}">
                <a16:creationId xmlns:a16="http://schemas.microsoft.com/office/drawing/2014/main" id="{1FE3F3AB-518B-4544-9DC0-E4167A145B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CA5809-7F4A-4DB7-AB1F-076B4CA5A67F}"/>
              </a:ext>
            </a:extLst>
          </p:cNvPr>
          <p:cNvSpPr>
            <a:spLocks noGrp="1"/>
          </p:cNvSpPr>
          <p:nvPr>
            <p:ph type="sldNum" sz="quarter" idx="12"/>
          </p:nvPr>
        </p:nvSpPr>
        <p:spPr/>
        <p:txBody>
          <a:bodyPr/>
          <a:lstStyle/>
          <a:p>
            <a:fld id="{273A85BE-9DD1-40FA-B588-5DB3D2EB661C}" type="slidenum">
              <a:rPr lang="en-US" smtClean="0"/>
              <a:t>‹#›</a:t>
            </a:fld>
            <a:endParaRPr lang="en-US"/>
          </a:p>
        </p:txBody>
      </p:sp>
    </p:spTree>
    <p:extLst>
      <p:ext uri="{BB962C8B-B14F-4D97-AF65-F5344CB8AC3E}">
        <p14:creationId xmlns:p14="http://schemas.microsoft.com/office/powerpoint/2010/main" val="914258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3CD35-34D1-4529-A1EB-A77137A921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842FC-8701-40E2-844C-CDCA778B2A9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2C31D7E-E1C6-4C7D-9170-FB4F33DD474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7EE94B-497E-46B5-B1FA-F07B3E8CDA36}"/>
              </a:ext>
            </a:extLst>
          </p:cNvPr>
          <p:cNvSpPr>
            <a:spLocks noGrp="1"/>
          </p:cNvSpPr>
          <p:nvPr>
            <p:ph type="dt" sz="half" idx="10"/>
          </p:nvPr>
        </p:nvSpPr>
        <p:spPr/>
        <p:txBody>
          <a:bodyPr/>
          <a:lstStyle/>
          <a:p>
            <a:fld id="{F30F9359-F455-41B5-BB0B-2CBF62C45801}" type="datetime1">
              <a:rPr lang="en-US" smtClean="0"/>
              <a:t>5/4/2021</a:t>
            </a:fld>
            <a:endParaRPr lang="en-US"/>
          </a:p>
        </p:txBody>
      </p:sp>
      <p:sp>
        <p:nvSpPr>
          <p:cNvPr id="6" name="Footer Placeholder 5">
            <a:extLst>
              <a:ext uri="{FF2B5EF4-FFF2-40B4-BE49-F238E27FC236}">
                <a16:creationId xmlns:a16="http://schemas.microsoft.com/office/drawing/2014/main" id="{0CC654FF-AAD6-43D4-8629-669D3A3644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773C60-01EE-48A9-A51E-537F843CEF4B}"/>
              </a:ext>
            </a:extLst>
          </p:cNvPr>
          <p:cNvSpPr>
            <a:spLocks noGrp="1"/>
          </p:cNvSpPr>
          <p:nvPr>
            <p:ph type="sldNum" sz="quarter" idx="12"/>
          </p:nvPr>
        </p:nvSpPr>
        <p:spPr/>
        <p:txBody>
          <a:bodyPr/>
          <a:lstStyle/>
          <a:p>
            <a:fld id="{273A85BE-9DD1-40FA-B588-5DB3D2EB661C}" type="slidenum">
              <a:rPr lang="en-US" smtClean="0"/>
              <a:t>‹#›</a:t>
            </a:fld>
            <a:endParaRPr lang="en-US"/>
          </a:p>
        </p:txBody>
      </p:sp>
    </p:spTree>
    <p:extLst>
      <p:ext uri="{BB962C8B-B14F-4D97-AF65-F5344CB8AC3E}">
        <p14:creationId xmlns:p14="http://schemas.microsoft.com/office/powerpoint/2010/main" val="1731219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4994C-4885-4C65-8FD0-6232BFCDC82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FB06E2-E67C-4E41-95DB-C172CD46FA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B663360-7FD6-4400-A2B8-A41D81A086D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4DFD8D7-FFEF-4EA5-9536-2AEA43F785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0F54B06-4FB1-46C2-9C43-FB5F283FEC3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66468B-A973-4542-BB5C-B44FB71320F8}"/>
              </a:ext>
            </a:extLst>
          </p:cNvPr>
          <p:cNvSpPr>
            <a:spLocks noGrp="1"/>
          </p:cNvSpPr>
          <p:nvPr>
            <p:ph type="dt" sz="half" idx="10"/>
          </p:nvPr>
        </p:nvSpPr>
        <p:spPr/>
        <p:txBody>
          <a:bodyPr/>
          <a:lstStyle/>
          <a:p>
            <a:fld id="{C29B0D16-7C9F-4AA7-853C-6B8E9701E435}" type="datetime1">
              <a:rPr lang="en-US" smtClean="0"/>
              <a:t>5/4/2021</a:t>
            </a:fld>
            <a:endParaRPr lang="en-US"/>
          </a:p>
        </p:txBody>
      </p:sp>
      <p:sp>
        <p:nvSpPr>
          <p:cNvPr id="8" name="Footer Placeholder 7">
            <a:extLst>
              <a:ext uri="{FF2B5EF4-FFF2-40B4-BE49-F238E27FC236}">
                <a16:creationId xmlns:a16="http://schemas.microsoft.com/office/drawing/2014/main" id="{D5D30B32-5E8F-4256-A3E9-AF53594E30C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09AD14-941E-4763-98D9-184F3F31C354}"/>
              </a:ext>
            </a:extLst>
          </p:cNvPr>
          <p:cNvSpPr>
            <a:spLocks noGrp="1"/>
          </p:cNvSpPr>
          <p:nvPr>
            <p:ph type="sldNum" sz="quarter" idx="12"/>
          </p:nvPr>
        </p:nvSpPr>
        <p:spPr/>
        <p:txBody>
          <a:bodyPr/>
          <a:lstStyle/>
          <a:p>
            <a:fld id="{273A85BE-9DD1-40FA-B588-5DB3D2EB661C}" type="slidenum">
              <a:rPr lang="en-US" smtClean="0"/>
              <a:t>‹#›</a:t>
            </a:fld>
            <a:endParaRPr lang="en-US"/>
          </a:p>
        </p:txBody>
      </p:sp>
    </p:spTree>
    <p:extLst>
      <p:ext uri="{BB962C8B-B14F-4D97-AF65-F5344CB8AC3E}">
        <p14:creationId xmlns:p14="http://schemas.microsoft.com/office/powerpoint/2010/main" val="3971419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AE235-54B1-4180-9B6E-782E5F05CF6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8719ED6-FAC0-4AB7-8AC4-1C104A1640B8}"/>
              </a:ext>
            </a:extLst>
          </p:cNvPr>
          <p:cNvSpPr>
            <a:spLocks noGrp="1"/>
          </p:cNvSpPr>
          <p:nvPr>
            <p:ph type="dt" sz="half" idx="10"/>
          </p:nvPr>
        </p:nvSpPr>
        <p:spPr/>
        <p:txBody>
          <a:bodyPr/>
          <a:lstStyle/>
          <a:p>
            <a:fld id="{B96CE6C4-6FE9-4DA1-81B7-C35F5CBBADA9}" type="datetime1">
              <a:rPr lang="en-US" smtClean="0"/>
              <a:t>5/4/2021</a:t>
            </a:fld>
            <a:endParaRPr lang="en-US"/>
          </a:p>
        </p:txBody>
      </p:sp>
      <p:sp>
        <p:nvSpPr>
          <p:cNvPr id="4" name="Footer Placeholder 3">
            <a:extLst>
              <a:ext uri="{FF2B5EF4-FFF2-40B4-BE49-F238E27FC236}">
                <a16:creationId xmlns:a16="http://schemas.microsoft.com/office/drawing/2014/main" id="{0541E58D-716E-43E9-A662-B209DB2EBD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172C236-DD64-4B35-8C12-10CCFB2C7B2E}"/>
              </a:ext>
            </a:extLst>
          </p:cNvPr>
          <p:cNvSpPr>
            <a:spLocks noGrp="1"/>
          </p:cNvSpPr>
          <p:nvPr>
            <p:ph type="sldNum" sz="quarter" idx="12"/>
          </p:nvPr>
        </p:nvSpPr>
        <p:spPr/>
        <p:txBody>
          <a:bodyPr/>
          <a:lstStyle/>
          <a:p>
            <a:fld id="{273A85BE-9DD1-40FA-B588-5DB3D2EB661C}" type="slidenum">
              <a:rPr lang="en-US" smtClean="0"/>
              <a:t>‹#›</a:t>
            </a:fld>
            <a:endParaRPr lang="en-US"/>
          </a:p>
        </p:txBody>
      </p:sp>
    </p:spTree>
    <p:extLst>
      <p:ext uri="{BB962C8B-B14F-4D97-AF65-F5344CB8AC3E}">
        <p14:creationId xmlns:p14="http://schemas.microsoft.com/office/powerpoint/2010/main" val="1358815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46C1C4-12AF-46D2-BCB2-B81F9E68E079}"/>
              </a:ext>
            </a:extLst>
          </p:cNvPr>
          <p:cNvSpPr>
            <a:spLocks noGrp="1"/>
          </p:cNvSpPr>
          <p:nvPr>
            <p:ph type="dt" sz="half" idx="10"/>
          </p:nvPr>
        </p:nvSpPr>
        <p:spPr/>
        <p:txBody>
          <a:bodyPr/>
          <a:lstStyle/>
          <a:p>
            <a:fld id="{B9F70407-767D-47A7-AC27-150DDA4F3E75}" type="datetime1">
              <a:rPr lang="en-US" smtClean="0"/>
              <a:t>5/4/2021</a:t>
            </a:fld>
            <a:endParaRPr lang="en-US"/>
          </a:p>
        </p:txBody>
      </p:sp>
      <p:sp>
        <p:nvSpPr>
          <p:cNvPr id="3" name="Footer Placeholder 2">
            <a:extLst>
              <a:ext uri="{FF2B5EF4-FFF2-40B4-BE49-F238E27FC236}">
                <a16:creationId xmlns:a16="http://schemas.microsoft.com/office/drawing/2014/main" id="{F9615F4D-EA4C-4FA3-A95F-83420C6A78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5BB6FC-B139-4824-95D1-3B5930F01798}"/>
              </a:ext>
            </a:extLst>
          </p:cNvPr>
          <p:cNvSpPr>
            <a:spLocks noGrp="1"/>
          </p:cNvSpPr>
          <p:nvPr>
            <p:ph type="sldNum" sz="quarter" idx="12"/>
          </p:nvPr>
        </p:nvSpPr>
        <p:spPr/>
        <p:txBody>
          <a:bodyPr/>
          <a:lstStyle/>
          <a:p>
            <a:fld id="{273A85BE-9DD1-40FA-B588-5DB3D2EB661C}" type="slidenum">
              <a:rPr lang="en-US" smtClean="0"/>
              <a:t>‹#›</a:t>
            </a:fld>
            <a:endParaRPr lang="en-US"/>
          </a:p>
        </p:txBody>
      </p:sp>
    </p:spTree>
    <p:extLst>
      <p:ext uri="{BB962C8B-B14F-4D97-AF65-F5344CB8AC3E}">
        <p14:creationId xmlns:p14="http://schemas.microsoft.com/office/powerpoint/2010/main" val="4204986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9BFA0-4AF8-49F6-B773-AC442FE2C7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5EC4B21-7D7B-4CB0-B2FD-6AC3BBB8B0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124650-FB6B-4B04-A53F-C19FEA0761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95EDF51-0744-46E0-8BD7-D1F50717423D}"/>
              </a:ext>
            </a:extLst>
          </p:cNvPr>
          <p:cNvSpPr>
            <a:spLocks noGrp="1"/>
          </p:cNvSpPr>
          <p:nvPr>
            <p:ph type="dt" sz="half" idx="10"/>
          </p:nvPr>
        </p:nvSpPr>
        <p:spPr/>
        <p:txBody>
          <a:bodyPr/>
          <a:lstStyle/>
          <a:p>
            <a:fld id="{FD1B415A-4C5A-4DC7-9A8D-2EA9E38F2746}" type="datetime1">
              <a:rPr lang="en-US" smtClean="0"/>
              <a:t>5/4/2021</a:t>
            </a:fld>
            <a:endParaRPr lang="en-US"/>
          </a:p>
        </p:txBody>
      </p:sp>
      <p:sp>
        <p:nvSpPr>
          <p:cNvPr id="6" name="Footer Placeholder 5">
            <a:extLst>
              <a:ext uri="{FF2B5EF4-FFF2-40B4-BE49-F238E27FC236}">
                <a16:creationId xmlns:a16="http://schemas.microsoft.com/office/drawing/2014/main" id="{37F20B06-3FD8-4A4E-9477-E4030AB2B9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1CBB07-7749-4EBB-B6E8-7163855AE4E4}"/>
              </a:ext>
            </a:extLst>
          </p:cNvPr>
          <p:cNvSpPr>
            <a:spLocks noGrp="1"/>
          </p:cNvSpPr>
          <p:nvPr>
            <p:ph type="sldNum" sz="quarter" idx="12"/>
          </p:nvPr>
        </p:nvSpPr>
        <p:spPr/>
        <p:txBody>
          <a:bodyPr/>
          <a:lstStyle/>
          <a:p>
            <a:fld id="{273A85BE-9DD1-40FA-B588-5DB3D2EB661C}" type="slidenum">
              <a:rPr lang="en-US" smtClean="0"/>
              <a:t>‹#›</a:t>
            </a:fld>
            <a:endParaRPr lang="en-US"/>
          </a:p>
        </p:txBody>
      </p:sp>
    </p:spTree>
    <p:extLst>
      <p:ext uri="{BB962C8B-B14F-4D97-AF65-F5344CB8AC3E}">
        <p14:creationId xmlns:p14="http://schemas.microsoft.com/office/powerpoint/2010/main" val="1184199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614BA-054C-48D9-9E27-FB712CF6AB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CF622E-2FB8-4C2A-A1E0-C1174EB9FB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509B6B-4164-4876-81EB-61AD6DC1F6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2FA410B-E1C3-4F06-9CB4-131ACCAD7375}"/>
              </a:ext>
            </a:extLst>
          </p:cNvPr>
          <p:cNvSpPr>
            <a:spLocks noGrp="1"/>
          </p:cNvSpPr>
          <p:nvPr>
            <p:ph type="dt" sz="half" idx="10"/>
          </p:nvPr>
        </p:nvSpPr>
        <p:spPr/>
        <p:txBody>
          <a:bodyPr/>
          <a:lstStyle/>
          <a:p>
            <a:fld id="{C3B28455-9F22-4E5B-A0B7-103A0DE08A18}" type="datetime1">
              <a:rPr lang="en-US" smtClean="0"/>
              <a:t>5/4/2021</a:t>
            </a:fld>
            <a:endParaRPr lang="en-US"/>
          </a:p>
        </p:txBody>
      </p:sp>
      <p:sp>
        <p:nvSpPr>
          <p:cNvPr id="6" name="Footer Placeholder 5">
            <a:extLst>
              <a:ext uri="{FF2B5EF4-FFF2-40B4-BE49-F238E27FC236}">
                <a16:creationId xmlns:a16="http://schemas.microsoft.com/office/drawing/2014/main" id="{9A377B4E-9C57-40ED-86B5-9AEAE1B973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9BE975-0119-4470-AA67-9185ECA0D9D4}"/>
              </a:ext>
            </a:extLst>
          </p:cNvPr>
          <p:cNvSpPr>
            <a:spLocks noGrp="1"/>
          </p:cNvSpPr>
          <p:nvPr>
            <p:ph type="sldNum" sz="quarter" idx="12"/>
          </p:nvPr>
        </p:nvSpPr>
        <p:spPr/>
        <p:txBody>
          <a:bodyPr/>
          <a:lstStyle/>
          <a:p>
            <a:fld id="{273A85BE-9DD1-40FA-B588-5DB3D2EB661C}" type="slidenum">
              <a:rPr lang="en-US" smtClean="0"/>
              <a:t>‹#›</a:t>
            </a:fld>
            <a:endParaRPr lang="en-US"/>
          </a:p>
        </p:txBody>
      </p:sp>
    </p:spTree>
    <p:extLst>
      <p:ext uri="{BB962C8B-B14F-4D97-AF65-F5344CB8AC3E}">
        <p14:creationId xmlns:p14="http://schemas.microsoft.com/office/powerpoint/2010/main" val="279362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BA0261-72EE-418B-A5F7-C6EC4AACED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0C6ACB5-4574-4FC9-8BC8-98930D78E5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0FAFC6-B1E3-49E8-95A9-77D1E44917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175261-93C1-41E1-B1DA-673C2B62C4CF}" type="datetime1">
              <a:rPr lang="en-US" smtClean="0"/>
              <a:t>5/4/2021</a:t>
            </a:fld>
            <a:endParaRPr lang="en-US"/>
          </a:p>
        </p:txBody>
      </p:sp>
      <p:sp>
        <p:nvSpPr>
          <p:cNvPr id="5" name="Footer Placeholder 4">
            <a:extLst>
              <a:ext uri="{FF2B5EF4-FFF2-40B4-BE49-F238E27FC236}">
                <a16:creationId xmlns:a16="http://schemas.microsoft.com/office/drawing/2014/main" id="{1A1F4010-8AED-42F8-89AE-2210174BC4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05DEE9-A7E1-46D3-8C3E-A755E0248D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3A85BE-9DD1-40FA-B588-5DB3D2EB661C}" type="slidenum">
              <a:rPr lang="en-US" smtClean="0"/>
              <a:t>‹#›</a:t>
            </a:fld>
            <a:endParaRPr lang="en-US"/>
          </a:p>
        </p:txBody>
      </p:sp>
    </p:spTree>
    <p:extLst>
      <p:ext uri="{BB962C8B-B14F-4D97-AF65-F5344CB8AC3E}">
        <p14:creationId xmlns:p14="http://schemas.microsoft.com/office/powerpoint/2010/main" val="6855219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customXml" Target="../ink/ink2.xml"/></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9.png"/><Relationship Id="rId11" Type="http://schemas.openxmlformats.org/officeDocument/2006/relationships/image" Target="../media/image13.png"/><Relationship Id="rId5" Type="http://schemas.openxmlformats.org/officeDocument/2006/relationships/image" Target="../media/image8.svg"/><Relationship Id="rId10" Type="http://schemas.openxmlformats.org/officeDocument/2006/relationships/customXml" Target="../ink/ink3.xml"/><Relationship Id="rId4" Type="http://schemas.openxmlformats.org/officeDocument/2006/relationships/image" Target="../media/image7.png"/><Relationship Id="rId9" Type="http://schemas.openxmlformats.org/officeDocument/2006/relationships/image" Target="../media/image12.svg"/></Relationships>
</file>

<file path=ppt/slides/_rels/slide1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customXml" Target="../ink/ink4.xml"/></Relationships>
</file>

<file path=ppt/slides/_rels/slide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customXml" Target="../ink/ink5.xml"/></Relationships>
</file>

<file path=ppt/slides/_rels/slide17.xml.rels><?xml version="1.0" encoding="UTF-8" standalone="yes"?>
<Relationships xmlns="http://schemas.openxmlformats.org/package/2006/relationships"><Relationship Id="rId3" Type="http://schemas.openxmlformats.org/officeDocument/2006/relationships/image" Target="../media/image21.svg"/><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12.xml"/><Relationship Id="rId6" Type="http://schemas.openxmlformats.org/officeDocument/2006/relationships/customXml" Target="../ink/ink6.xml"/><Relationship Id="rId5" Type="http://schemas.openxmlformats.org/officeDocument/2006/relationships/image" Target="../media/image23.sv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customXml" Target="../ink/ink7.xml"/></Relationships>
</file>

<file path=ppt/slides/_rels/slide1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customXml" Target="../ink/ink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png"/><Relationship Id="rId7" Type="http://schemas.openxmlformats.org/officeDocument/2006/relationships/customXml" Target="../ink/ink9.xml"/><Relationship Id="rId2" Type="http://schemas.openxmlformats.org/officeDocument/2006/relationships/image" Target="../media/image31.png"/><Relationship Id="rId1" Type="http://schemas.openxmlformats.org/officeDocument/2006/relationships/slideLayout" Target="../slideLayouts/slideLayout1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2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38.png"/><Relationship Id="rId7" Type="http://schemas.openxmlformats.org/officeDocument/2006/relationships/image" Target="../media/image14.png"/><Relationship Id="rId2" Type="http://schemas.openxmlformats.org/officeDocument/2006/relationships/image" Target="../media/image37.png"/><Relationship Id="rId1" Type="http://schemas.openxmlformats.org/officeDocument/2006/relationships/slideLayout" Target="../slideLayouts/slideLayout12.xml"/><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42.png"/><Relationship Id="rId4" Type="http://schemas.openxmlformats.org/officeDocument/2006/relationships/image" Target="../media/image39.svg"/><Relationship Id="rId9" Type="http://schemas.openxmlformats.org/officeDocument/2006/relationships/customXml" Target="../ink/ink10.xml"/></Relationships>
</file>

<file path=ppt/slides/_rels/slide22.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customXml" Target="../ink/ink11.xml"/></Relationships>
</file>

<file path=ppt/slides/_rels/slide23.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12.xml"/><Relationship Id="rId5" Type="http://schemas.openxmlformats.org/officeDocument/2006/relationships/image" Target="../media/image48.png"/><Relationship Id="rId4" Type="http://schemas.openxmlformats.org/officeDocument/2006/relationships/customXml" Target="../ink/ink12.xml"/></Relationships>
</file>

<file path=ppt/slides/_rels/slide24.xml.rels><?xml version="1.0" encoding="UTF-8" standalone="yes"?>
<Relationships xmlns="http://schemas.openxmlformats.org/package/2006/relationships"><Relationship Id="rId3" Type="http://schemas.openxmlformats.org/officeDocument/2006/relationships/image" Target="../media/image50.svg"/><Relationship Id="rId7" Type="http://schemas.openxmlformats.org/officeDocument/2006/relationships/image" Target="../media/image53.png"/><Relationship Id="rId2" Type="http://schemas.openxmlformats.org/officeDocument/2006/relationships/image" Target="../media/image49.png"/><Relationship Id="rId1" Type="http://schemas.openxmlformats.org/officeDocument/2006/relationships/slideLayout" Target="../slideLayouts/slideLayout12.xml"/><Relationship Id="rId6" Type="http://schemas.openxmlformats.org/officeDocument/2006/relationships/customXml" Target="../ink/ink13.xml"/><Relationship Id="rId5" Type="http://schemas.openxmlformats.org/officeDocument/2006/relationships/image" Target="../media/image52.sv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customXml" Target="../ink/ink1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customXml" Target="../ink/ink15.xml"/><Relationship Id="rId3" Type="http://schemas.openxmlformats.org/officeDocument/2006/relationships/image" Target="../media/image56.svg"/><Relationship Id="rId7" Type="http://schemas.openxmlformats.org/officeDocument/2006/relationships/image" Target="../media/image12.svg"/><Relationship Id="rId2" Type="http://schemas.openxmlformats.org/officeDocument/2006/relationships/image" Target="../media/image55.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58.svg"/><Relationship Id="rId4" Type="http://schemas.openxmlformats.org/officeDocument/2006/relationships/image" Target="../media/image57.png"/><Relationship Id="rId9" Type="http://schemas.openxmlformats.org/officeDocument/2006/relationships/image" Target="../media/image5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DF67B-E12B-4F0A-AC45-99E6E2EDB307}"/>
              </a:ext>
            </a:extLst>
          </p:cNvPr>
          <p:cNvSpPr>
            <a:spLocks noGrp="1"/>
          </p:cNvSpPr>
          <p:nvPr>
            <p:ph type="title"/>
          </p:nvPr>
        </p:nvSpPr>
        <p:spPr/>
        <p:txBody>
          <a:bodyPr/>
          <a:lstStyle/>
          <a:p>
            <a:pPr marR="0" rtl="0"/>
            <a:r>
              <a:rPr lang="en-US" b="0" i="1" u="none" strike="noStrike" baseline="0">
                <a:latin typeface="TeXGyrePagella-Italic" panose="02000603020200000004" pitchFamily="50" charset="0"/>
              </a:rPr>
              <a:t>Agenda</a:t>
            </a:r>
            <a:endParaRPr lang="en-US" b="0" i="0" u="none" strike="noStrike" baseline="0">
              <a:latin typeface="TeXGyrePagella-Regular" panose="02000603020200000003" pitchFamily="50" charset="0"/>
            </a:endParaRPr>
          </a:p>
        </p:txBody>
      </p:sp>
      <p:sp>
        <p:nvSpPr>
          <p:cNvPr id="3" name="Content Placeholder 2">
            <a:extLst>
              <a:ext uri="{FF2B5EF4-FFF2-40B4-BE49-F238E27FC236}">
                <a16:creationId xmlns:a16="http://schemas.microsoft.com/office/drawing/2014/main" id="{E1798C18-D983-4E1F-A052-F6C91E544225}"/>
              </a:ext>
            </a:extLst>
          </p:cNvPr>
          <p:cNvSpPr>
            <a:spLocks noGrp="1"/>
          </p:cNvSpPr>
          <p:nvPr>
            <p:ph idx="1"/>
          </p:nvPr>
        </p:nvSpPr>
        <p:spPr/>
        <p:txBody>
          <a:bodyPr/>
          <a:lstStyle/>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Course feedback</a:t>
            </a:r>
          </a:p>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Probabilistic Surrogate Models</a:t>
            </a:r>
          </a:p>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Surrogate Optimization</a:t>
            </a:r>
          </a:p>
          <a:p>
            <a:endParaRPr lang="en-US">
              <a:latin typeface="TeXGyrePagella-Italic" panose="02000603020200000004" pitchFamily="50" charset="0"/>
              <a:ea typeface="TeXGyrePagella-Italic" panose="02000603020200000004" pitchFamily="50" charset="0"/>
              <a:cs typeface="TeXGyrePagella-Italic" panose="02000603020200000004" pitchFamily="50" charset="0"/>
            </a:endParaRPr>
          </a:p>
        </p:txBody>
      </p:sp>
      <p:sp>
        <p:nvSpPr>
          <p:cNvPr id="4" name="Slide Number Placeholder 3">
            <a:extLst>
              <a:ext uri="{FF2B5EF4-FFF2-40B4-BE49-F238E27FC236}">
                <a16:creationId xmlns:a16="http://schemas.microsoft.com/office/drawing/2014/main" id="{0CCE6B25-56B3-4A9F-94FE-179149BCB3EA}"/>
              </a:ext>
            </a:extLst>
          </p:cNvPr>
          <p:cNvSpPr>
            <a:spLocks noGrp="1"/>
          </p:cNvSpPr>
          <p:nvPr>
            <p:ph type="sldNum" sz="quarter" idx="12"/>
          </p:nvPr>
        </p:nvSpPr>
        <p:spPr/>
        <p:txBody>
          <a:bodyPr/>
          <a:lstStyle/>
          <a:p>
            <a:fld id="{273A85BE-9DD1-40FA-B588-5DB3D2EB661C}" type="slidenum">
              <a:rPr lang="en-US" smtClean="0"/>
              <a:t>1</a:t>
            </a:fld>
            <a:endParaRPr lang="en-US"/>
          </a:p>
        </p:txBody>
      </p:sp>
    </p:spTree>
    <p:extLst>
      <p:ext uri="{BB962C8B-B14F-4D97-AF65-F5344CB8AC3E}">
        <p14:creationId xmlns:p14="http://schemas.microsoft.com/office/powerpoint/2010/main" val="847012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DF67B-E12B-4F0A-AC45-99E6E2EDB307}"/>
              </a:ext>
            </a:extLst>
          </p:cNvPr>
          <p:cNvSpPr>
            <a:spLocks noGrp="1"/>
          </p:cNvSpPr>
          <p:nvPr>
            <p:ph type="title"/>
          </p:nvPr>
        </p:nvSpPr>
        <p:spPr/>
        <p:txBody>
          <a:bodyPr/>
          <a:lstStyle/>
          <a:p>
            <a:pPr marR="0" rtl="0"/>
            <a:r>
              <a:rPr lang="en-US" b="0" i="1" u="none" strike="noStrike" baseline="0">
                <a:latin typeface="TeXGyrePagella-Italic" panose="02000603020200000004" pitchFamily="50" charset="0"/>
              </a:rPr>
              <a:t>Agenda</a:t>
            </a:r>
            <a:endParaRPr lang="en-US" b="0" i="0" u="none" strike="noStrike" baseline="0">
              <a:latin typeface="TeXGyrePagella-Regular" panose="02000603020200000003" pitchFamily="50" charset="0"/>
            </a:endParaRPr>
          </a:p>
        </p:txBody>
      </p:sp>
      <p:sp>
        <p:nvSpPr>
          <p:cNvPr id="3" name="Content Placeholder 2">
            <a:extLst>
              <a:ext uri="{FF2B5EF4-FFF2-40B4-BE49-F238E27FC236}">
                <a16:creationId xmlns:a16="http://schemas.microsoft.com/office/drawing/2014/main" id="{E1798C18-D983-4E1F-A052-F6C91E544225}"/>
              </a:ext>
            </a:extLst>
          </p:cNvPr>
          <p:cNvSpPr>
            <a:spLocks noGrp="1"/>
          </p:cNvSpPr>
          <p:nvPr>
            <p:ph idx="1"/>
          </p:nvPr>
        </p:nvSpPr>
        <p:spPr/>
        <p:txBody>
          <a:bodyPr>
            <a:normAutofit/>
          </a:bodyPr>
          <a:lstStyle/>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The programming projects are massively time-consuming.</a:t>
            </a:r>
          </a:p>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I’ve spent many hours on these projects just trying to get the plots to work.</a:t>
            </a:r>
          </a:p>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I wish there were more guidance on what is expected for the final project.</a:t>
            </a:r>
            <a:endParaRPr lang="en-US">
              <a:latin typeface="TeXGyrePagella-Italic" panose="02000603020200000004" pitchFamily="50" charset="0"/>
              <a:ea typeface="TeXGyrePagella-Italic" panose="02000603020200000004" pitchFamily="50" charset="0"/>
              <a:cs typeface="TeXGyrePagella-Italic" panose="02000603020200000004" pitchFamily="50" charset="0"/>
            </a:endParaRPr>
          </a:p>
        </p:txBody>
      </p:sp>
      <p:sp>
        <p:nvSpPr>
          <p:cNvPr id="4" name="Slide Number Placeholder 3">
            <a:extLst>
              <a:ext uri="{FF2B5EF4-FFF2-40B4-BE49-F238E27FC236}">
                <a16:creationId xmlns:a16="http://schemas.microsoft.com/office/drawing/2014/main" id="{0CCE6B25-56B3-4A9F-94FE-179149BCB3EA}"/>
              </a:ext>
            </a:extLst>
          </p:cNvPr>
          <p:cNvSpPr>
            <a:spLocks noGrp="1"/>
          </p:cNvSpPr>
          <p:nvPr>
            <p:ph type="sldNum" sz="quarter" idx="12"/>
          </p:nvPr>
        </p:nvSpPr>
        <p:spPr/>
        <p:txBody>
          <a:bodyPr/>
          <a:lstStyle/>
          <a:p>
            <a:fld id="{273A85BE-9DD1-40FA-B588-5DB3D2EB661C}" type="slidenum">
              <a:rPr lang="en-US" smtClean="0"/>
              <a:t>10</a:t>
            </a:fld>
            <a:endParaRPr lang="en-US"/>
          </a:p>
        </p:txBody>
      </p:sp>
    </p:spTree>
    <p:extLst>
      <p:ext uri="{BB962C8B-B14F-4D97-AF65-F5344CB8AC3E}">
        <p14:creationId xmlns:p14="http://schemas.microsoft.com/office/powerpoint/2010/main" val="4001760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DF67B-E12B-4F0A-AC45-99E6E2EDB307}"/>
              </a:ext>
            </a:extLst>
          </p:cNvPr>
          <p:cNvSpPr>
            <a:spLocks noGrp="1"/>
          </p:cNvSpPr>
          <p:nvPr>
            <p:ph type="ctrTitle"/>
          </p:nvPr>
        </p:nvSpPr>
        <p:spPr/>
        <p:txBody>
          <a:bodyPr/>
          <a:lstStyle/>
          <a:p>
            <a:pPr marR="0" rtl="0"/>
            <a:r>
              <a:rPr lang="en-US" b="0" i="1" u="none" strike="noStrike" baseline="0">
                <a:latin typeface="TeXGyrePagella-Italic" panose="02000603020200000004" pitchFamily="50" charset="0"/>
              </a:rPr>
              <a:t>Probabilistic Surrogate Models</a:t>
            </a:r>
            <a:endParaRPr lang="en-US" b="0" i="0" u="none" strike="noStrike" baseline="0">
              <a:latin typeface="TeXGyrePagella-Regular" panose="02000603020200000003" pitchFamily="50" charset="0"/>
            </a:endParaRPr>
          </a:p>
        </p:txBody>
      </p:sp>
    </p:spTree>
    <p:extLst>
      <p:ext uri="{BB962C8B-B14F-4D97-AF65-F5344CB8AC3E}">
        <p14:creationId xmlns:p14="http://schemas.microsoft.com/office/powerpoint/2010/main" val="873619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DF67B-E12B-4F0A-AC45-99E6E2EDB307}"/>
              </a:ext>
            </a:extLst>
          </p:cNvPr>
          <p:cNvSpPr>
            <a:spLocks noGrp="1"/>
          </p:cNvSpPr>
          <p:nvPr>
            <p:ph type="title"/>
          </p:nvPr>
        </p:nvSpPr>
        <p:spPr/>
        <p:txBody>
          <a:bodyPr/>
          <a:lstStyle/>
          <a:p>
            <a:pPr marR="0" rtl="0"/>
            <a:r>
              <a:rPr lang="en-US" b="0" i="1" u="none" strike="noStrike" baseline="0">
                <a:latin typeface="TeXGyrePagella-Italic" panose="02000603020200000004" pitchFamily="50" charset="0"/>
              </a:rPr>
              <a:t>Probabilistic Surrogate Models</a:t>
            </a:r>
            <a:endParaRPr lang="en-US" b="0" i="0" u="none" strike="noStrike" baseline="0">
              <a:latin typeface="TeXGyrePagella-Regular" panose="02000603020200000003" pitchFamily="50" charset="0"/>
            </a:endParaRPr>
          </a:p>
        </p:txBody>
      </p:sp>
      <p:sp>
        <p:nvSpPr>
          <p:cNvPr id="3" name="Content Placeholder 2">
            <a:extLst>
              <a:ext uri="{FF2B5EF4-FFF2-40B4-BE49-F238E27FC236}">
                <a16:creationId xmlns:a16="http://schemas.microsoft.com/office/drawing/2014/main" id="{E1798C18-D983-4E1F-A052-F6C91E544225}"/>
              </a:ext>
            </a:extLst>
          </p:cNvPr>
          <p:cNvSpPr>
            <a:spLocks noGrp="1"/>
          </p:cNvSpPr>
          <p:nvPr>
            <p:ph idx="1"/>
          </p:nvPr>
        </p:nvSpPr>
        <p:spPr/>
        <p:txBody>
          <a:bodyPr/>
          <a:lstStyle/>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It is often useful to quantify confidence in a surrogate model</a:t>
            </a:r>
          </a:p>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One approach is to use a probabilistic model that quantifies our confidence</a:t>
            </a:r>
          </a:p>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A common probabilistic model is the </a:t>
            </a:r>
            <a:r>
              <a:rPr lang="en-US">
                <a:latin typeface="TeXGyrePagella-Italic" panose="02000603020200000004" pitchFamily="50" charset="0"/>
                <a:ea typeface="TeXGyrePagella-Italic" panose="02000603020200000004" pitchFamily="50" charset="0"/>
                <a:cs typeface="TeXGyrePagella-Italic" panose="02000603020200000004" pitchFamily="50" charset="0"/>
              </a:rPr>
              <a:t>Gaussian process</a:t>
            </a:r>
          </a:p>
        </p:txBody>
      </p:sp>
      <p:sp>
        <p:nvSpPr>
          <p:cNvPr id="4" name="Slide Number Placeholder 3">
            <a:extLst>
              <a:ext uri="{FF2B5EF4-FFF2-40B4-BE49-F238E27FC236}">
                <a16:creationId xmlns:a16="http://schemas.microsoft.com/office/drawing/2014/main" id="{0CCE6B25-56B3-4A9F-94FE-179149BCB3EA}"/>
              </a:ext>
            </a:extLst>
          </p:cNvPr>
          <p:cNvSpPr>
            <a:spLocks noGrp="1"/>
          </p:cNvSpPr>
          <p:nvPr>
            <p:ph type="sldNum" sz="quarter" idx="12"/>
          </p:nvPr>
        </p:nvSpPr>
        <p:spPr/>
        <p:txBody>
          <a:bodyPr/>
          <a:lstStyle/>
          <a:p>
            <a:fld id="{273A85BE-9DD1-40FA-B588-5DB3D2EB661C}" type="slidenum">
              <a:rPr lang="en-US" smtClean="0"/>
              <a:t>12</a:t>
            </a:fld>
            <a:endParaRPr lang="en-US"/>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40F5798D-8655-4452-B02C-86396B4150C2}"/>
                  </a:ext>
                </a:extLst>
              </p14:cNvPr>
              <p14:cNvContentPartPr/>
              <p14:nvPr/>
            </p14:nvContentPartPr>
            <p14:xfrm>
              <a:off x="3970080" y="3654000"/>
              <a:ext cx="5738040" cy="2592360"/>
            </p14:xfrm>
          </p:contentPart>
        </mc:Choice>
        <mc:Fallback>
          <p:pic>
            <p:nvPicPr>
              <p:cNvPr id="5" name="Ink 4">
                <a:extLst>
                  <a:ext uri="{FF2B5EF4-FFF2-40B4-BE49-F238E27FC236}">
                    <a16:creationId xmlns:a16="http://schemas.microsoft.com/office/drawing/2014/main" id="{40F5798D-8655-4452-B02C-86396B4150C2}"/>
                  </a:ext>
                </a:extLst>
              </p:cNvPr>
              <p:cNvPicPr/>
              <p:nvPr/>
            </p:nvPicPr>
            <p:blipFill>
              <a:blip r:embed="rId3"/>
              <a:stretch>
                <a:fillRect/>
              </a:stretch>
            </p:blipFill>
            <p:spPr>
              <a:xfrm>
                <a:off x="3960720" y="3644640"/>
                <a:ext cx="5756760" cy="2611080"/>
              </a:xfrm>
              <a:prstGeom prst="rect">
                <a:avLst/>
              </a:prstGeom>
            </p:spPr>
          </p:pic>
        </mc:Fallback>
      </mc:AlternateContent>
    </p:spTree>
    <p:extLst>
      <p:ext uri="{BB962C8B-B14F-4D97-AF65-F5344CB8AC3E}">
        <p14:creationId xmlns:p14="http://schemas.microsoft.com/office/powerpoint/2010/main" val="3786017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C6E19-90AE-4B1C-8720-1E020376589A}"/>
              </a:ext>
            </a:extLst>
          </p:cNvPr>
          <p:cNvSpPr>
            <a:spLocks noGrp="1"/>
          </p:cNvSpPr>
          <p:nvPr>
            <p:ph type="title"/>
          </p:nvPr>
        </p:nvSpPr>
        <p:spPr/>
        <p:txBody>
          <a:bodyPr/>
          <a:lstStyle/>
          <a:p>
            <a:pPr marR="0" rtl="0"/>
            <a:r>
              <a:rPr lang="en-US" b="0" i="1" u="none" strike="noStrike" baseline="0">
                <a:latin typeface="TeXGyrePagella-Italic" panose="02000603020200000004" pitchFamily="50" charset="0"/>
              </a:rPr>
              <a:t>Gaussian Distribution</a:t>
            </a:r>
            <a:endParaRPr lang="en-US" b="0" i="0" u="none" strike="noStrike" baseline="0">
              <a:latin typeface="TeXGyrePagella-Regular" panose="02000603020200000003" pitchFamily="50" charset="0"/>
            </a:endParaRPr>
          </a:p>
        </p:txBody>
      </p:sp>
      <p:sp>
        <p:nvSpPr>
          <p:cNvPr id="3" name="Text Placeholder 2">
            <a:extLst>
              <a:ext uri="{FF2B5EF4-FFF2-40B4-BE49-F238E27FC236}">
                <a16:creationId xmlns:a16="http://schemas.microsoft.com/office/drawing/2014/main" id="{91EA7D5B-32DF-4DF5-9D60-918319873A7F}"/>
              </a:ext>
            </a:extLst>
          </p:cNvPr>
          <p:cNvSpPr>
            <a:spLocks noGrp="1"/>
          </p:cNvSpPr>
          <p:nvPr>
            <p:ph type="body" idx="1"/>
          </p:nvPr>
        </p:nvSpPr>
        <p:spPr/>
        <p:txBody>
          <a:bodyPr vert="horz" lIns="91440" tIns="45720" rIns="91440" bIns="45720" rtlCol="0" anchor="t">
            <a:normAutofit/>
          </a:bodyPr>
          <a:lstStyle/>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Also called normal distribution</a:t>
            </a:r>
          </a:p>
          <a:p>
            <a:r>
              <a:rPr lang="en-US">
                <a:latin typeface="TeXGyrePagella-Regular"/>
                <a:ea typeface="TeXGyrePagella-Regular" panose="02000603020200000003" pitchFamily="50" charset="0"/>
                <a:cs typeface="TeXGyrePagella-Regular" panose="02000603020200000003" pitchFamily="50" charset="0"/>
              </a:rPr>
              <a:t>Univariate Gaussian distribution is parameterized by mean µ and variance </a:t>
            </a:r>
            <a:r>
              <a:rPr lang="el-GR">
                <a:latin typeface="TeXGyrePagella-Regular"/>
                <a:ea typeface="TeXGyrePagella-Regular" panose="02000603020200000003" pitchFamily="50" charset="0"/>
                <a:cs typeface="TeXGyrePagella-Regular" panose="02000603020200000003" pitchFamily="50" charset="0"/>
              </a:rPr>
              <a:t>σ</a:t>
            </a:r>
            <a:r>
              <a:rPr lang="el-GR" baseline="30000">
                <a:latin typeface="TeXGyrePagella-Regular"/>
                <a:ea typeface="TeXGyrePagella-Regular" panose="02000603020200000003" pitchFamily="50" charset="0"/>
                <a:cs typeface="TeXGyrePagella-Regular" panose="02000603020200000003" pitchFamily="50" charset="0"/>
              </a:rPr>
              <a:t>2</a:t>
            </a:r>
            <a:endParaRPr lang="en-US" baseline="30000">
              <a:latin typeface="TeXGyrePagella-Regular"/>
              <a:ea typeface="TeXGyrePagella-Regular" panose="02000603020200000003" pitchFamily="50" charset="0"/>
              <a:cs typeface="TeXGyrePagella-Regular" panose="02000603020200000003" pitchFamily="50" charset="0"/>
            </a:endParaRPr>
          </a:p>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Multivariate Gaussian distribution is parameterized by mean vector </a:t>
            </a:r>
            <a:r>
              <a:rPr lang="en-US" b="1">
                <a:latin typeface="TeXGyrePagella-Regular" panose="02000603020200000003" pitchFamily="50" charset="0"/>
                <a:ea typeface="TeXGyrePagella-Regular" panose="02000603020200000003" pitchFamily="50" charset="0"/>
                <a:cs typeface="TeXGyrePagella-Regular" panose="02000603020200000003" pitchFamily="50" charset="0"/>
              </a:rPr>
              <a:t>µ </a:t>
            </a:r>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and covariance matrix</a:t>
            </a:r>
            <a:r>
              <a:rPr lang="el-GR">
                <a:latin typeface="TeXGyrePagella-Regular" panose="02000603020200000003" pitchFamily="50" charset="0"/>
                <a:ea typeface="TeXGyrePagella-Regular" panose="02000603020200000003" pitchFamily="50" charset="0"/>
                <a:cs typeface="TeXGyrePagella-Regular" panose="02000603020200000003" pitchFamily="50" charset="0"/>
              </a:rPr>
              <a:t> </a:t>
            </a:r>
            <a:r>
              <a:rPr lang="el-GR" b="1">
                <a:latin typeface="TeXGyrePagella-Regular" panose="02000603020200000003" pitchFamily="50" charset="0"/>
                <a:ea typeface="TeXGyrePagella-Regular" panose="02000603020200000003" pitchFamily="50" charset="0"/>
                <a:cs typeface="TeXGyrePagella-Regular" panose="02000603020200000003" pitchFamily="50" charset="0"/>
              </a:rPr>
              <a:t>∑</a:t>
            </a:r>
            <a:endParaRPr lang="en-US" b="1">
              <a:latin typeface="TeXGyrePagella-Regular" panose="02000603020200000003" pitchFamily="50" charset="0"/>
              <a:ea typeface="TeXGyrePagella-Regular" panose="02000603020200000003" pitchFamily="50" charset="0"/>
              <a:cs typeface="TeXGyrePagella-Regular" panose="02000603020200000003" pitchFamily="50" charset="0"/>
            </a:endParaRPr>
          </a:p>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Probability density at </a:t>
            </a:r>
            <a:r>
              <a:rPr lang="en-US" b="1">
                <a:latin typeface="TeXGyrePagella-Regular" panose="02000603020200000003" pitchFamily="50" charset="0"/>
                <a:ea typeface="TeXGyrePagella-Regular" panose="02000603020200000003" pitchFamily="50" charset="0"/>
                <a:cs typeface="TeXGyrePagella-Regular" panose="02000603020200000003" pitchFamily="50" charset="0"/>
              </a:rPr>
              <a:t>x</a:t>
            </a:r>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 is given by</a:t>
            </a:r>
          </a:p>
        </p:txBody>
      </p:sp>
      <p:pic>
        <p:nvPicPr>
          <p:cNvPr id="6" name="Graphic 5">
            <a:extLst>
              <a:ext uri="{FF2B5EF4-FFF2-40B4-BE49-F238E27FC236}">
                <a16:creationId xmlns:a16="http://schemas.microsoft.com/office/drawing/2014/main" id="{CAEC5D34-7FAE-40CF-A19E-74D818DBF726}"/>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4883" t="4651" r="34186" b="87442"/>
          <a:stretch/>
        </p:blipFill>
        <p:spPr>
          <a:xfrm>
            <a:off x="1273115" y="4412511"/>
            <a:ext cx="9645770" cy="1684708"/>
          </a:xfrm>
          <a:prstGeom prst="rect">
            <a:avLst/>
          </a:prstGeom>
        </p:spPr>
      </p:pic>
      <p:sp>
        <p:nvSpPr>
          <p:cNvPr id="4" name="Slide Number Placeholder 3">
            <a:extLst>
              <a:ext uri="{FF2B5EF4-FFF2-40B4-BE49-F238E27FC236}">
                <a16:creationId xmlns:a16="http://schemas.microsoft.com/office/drawing/2014/main" id="{19887FEA-05EC-4B31-A176-D2F4701FBB3F}"/>
              </a:ext>
            </a:extLst>
          </p:cNvPr>
          <p:cNvSpPr>
            <a:spLocks noGrp="1"/>
          </p:cNvSpPr>
          <p:nvPr>
            <p:ph type="sldNum" sz="quarter" idx="12"/>
          </p:nvPr>
        </p:nvSpPr>
        <p:spPr/>
        <p:txBody>
          <a:bodyPr/>
          <a:lstStyle/>
          <a:p>
            <a:fld id="{2AA0638C-39AA-48F7-9C1C-30D9B6F123FB}" type="slidenum">
              <a:rPr lang="en-US" smtClean="0"/>
              <a:t>13</a:t>
            </a:fld>
            <a:endParaRPr lang="en-US"/>
          </a:p>
        </p:txBody>
      </p:sp>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46ECDFF6-A6BF-425C-996E-F84BCC8D34C3}"/>
                  </a:ext>
                </a:extLst>
              </p14:cNvPr>
              <p14:cNvContentPartPr/>
              <p14:nvPr/>
            </p14:nvContentPartPr>
            <p14:xfrm>
              <a:off x="227160" y="523800"/>
              <a:ext cx="11845800" cy="6364800"/>
            </p14:xfrm>
          </p:contentPart>
        </mc:Choice>
        <mc:Fallback>
          <p:pic>
            <p:nvPicPr>
              <p:cNvPr id="5" name="Ink 4">
                <a:extLst>
                  <a:ext uri="{FF2B5EF4-FFF2-40B4-BE49-F238E27FC236}">
                    <a16:creationId xmlns:a16="http://schemas.microsoft.com/office/drawing/2014/main" id="{46ECDFF6-A6BF-425C-996E-F84BCC8D34C3}"/>
                  </a:ext>
                </a:extLst>
              </p:cNvPr>
              <p:cNvPicPr/>
              <p:nvPr/>
            </p:nvPicPr>
            <p:blipFill>
              <a:blip r:embed="rId5"/>
              <a:stretch>
                <a:fillRect/>
              </a:stretch>
            </p:blipFill>
            <p:spPr>
              <a:xfrm>
                <a:off x="217800" y="514440"/>
                <a:ext cx="11864520" cy="6383520"/>
              </a:xfrm>
              <a:prstGeom prst="rect">
                <a:avLst/>
              </a:prstGeom>
            </p:spPr>
          </p:pic>
        </mc:Fallback>
      </mc:AlternateContent>
    </p:spTree>
    <p:extLst>
      <p:ext uri="{BB962C8B-B14F-4D97-AF65-F5344CB8AC3E}">
        <p14:creationId xmlns:p14="http://schemas.microsoft.com/office/powerpoint/2010/main" val="209695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C6E19-90AE-4B1C-8720-1E020376589A}"/>
              </a:ext>
            </a:extLst>
          </p:cNvPr>
          <p:cNvSpPr>
            <a:spLocks noGrp="1"/>
          </p:cNvSpPr>
          <p:nvPr>
            <p:ph type="title"/>
          </p:nvPr>
        </p:nvSpPr>
        <p:spPr/>
        <p:txBody>
          <a:bodyPr/>
          <a:lstStyle/>
          <a:p>
            <a:pPr marR="0" rtl="0"/>
            <a:r>
              <a:rPr lang="en-US" b="0" i="1" u="none" strike="noStrike" baseline="0">
                <a:latin typeface="TeXGyrePagella-Italic" panose="02000603020200000004" pitchFamily="50" charset="0"/>
              </a:rPr>
              <a:t>Gaussian Distribution</a:t>
            </a:r>
            <a:endParaRPr lang="en-US" b="0" i="0" u="none" strike="noStrike" baseline="0">
              <a:latin typeface="TeXGyrePagella-Regular" panose="02000603020200000003" pitchFamily="50" charset="0"/>
            </a:endParaRPr>
          </a:p>
        </p:txBody>
      </p:sp>
      <p:sp>
        <p:nvSpPr>
          <p:cNvPr id="3" name="Text Placeholder 2">
            <a:extLst>
              <a:ext uri="{FF2B5EF4-FFF2-40B4-BE49-F238E27FC236}">
                <a16:creationId xmlns:a16="http://schemas.microsoft.com/office/drawing/2014/main" id="{91EA7D5B-32DF-4DF5-9D60-918319873A7F}"/>
              </a:ext>
            </a:extLst>
          </p:cNvPr>
          <p:cNvSpPr>
            <a:spLocks noGrp="1"/>
          </p:cNvSpPr>
          <p:nvPr>
            <p:ph type="body" idx="1"/>
          </p:nvPr>
        </p:nvSpPr>
        <p:spPr>
          <a:xfrm>
            <a:off x="838200" y="1825625"/>
            <a:ext cx="10515600" cy="6419924"/>
          </a:xfrm>
        </p:spPr>
        <p:txBody>
          <a:bodyPr>
            <a:normAutofit/>
          </a:bodyPr>
          <a:lstStyle/>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Sampling a value from a Gaussian is written as</a:t>
            </a:r>
          </a:p>
          <a:p>
            <a:endParaRPr lang="en-US" b="1">
              <a:latin typeface="TeXGyrePagella-Regular" panose="02000603020200000003" pitchFamily="50" charset="0"/>
              <a:ea typeface="TeXGyrePagella-Regular" panose="02000603020200000003" pitchFamily="50" charset="0"/>
              <a:cs typeface="TeXGyrePagella-Regular" panose="02000603020200000003" pitchFamily="50" charset="0"/>
            </a:endParaRPr>
          </a:p>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Two jointly Gaussian random variables a and b are written as</a:t>
            </a:r>
          </a:p>
          <a:p>
            <a:endParaRPr lang="en-US">
              <a:latin typeface="TeXGyrePagella-Regular" panose="02000603020200000003" pitchFamily="50" charset="0"/>
              <a:ea typeface="TeXGyrePagella-Regular" panose="02000603020200000003" pitchFamily="50" charset="0"/>
              <a:cs typeface="TeXGyrePagella-Regular" panose="02000603020200000003" pitchFamily="50" charset="0"/>
            </a:endParaRPr>
          </a:p>
          <a:p>
            <a:endParaRPr lang="en-US">
              <a:latin typeface="TeXGyrePagella-Regular" panose="02000603020200000003" pitchFamily="50" charset="0"/>
              <a:ea typeface="TeXGyrePagella-Regular" panose="02000603020200000003" pitchFamily="50" charset="0"/>
              <a:cs typeface="TeXGyrePagella-Regular" panose="02000603020200000003" pitchFamily="50" charset="0"/>
            </a:endParaRPr>
          </a:p>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Each variable’s </a:t>
            </a:r>
            <a:r>
              <a:rPr lang="en-US">
                <a:latin typeface="TeXGyrePagella-Italic" panose="02000603020200000004" pitchFamily="50" charset="0"/>
                <a:ea typeface="TeXGyrePagella-Italic" panose="02000603020200000004" pitchFamily="50" charset="0"/>
                <a:cs typeface="TeXGyrePagella-Italic" panose="02000603020200000004" pitchFamily="50" charset="0"/>
              </a:rPr>
              <a:t>marginal distribution </a:t>
            </a:r>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is written as</a:t>
            </a:r>
          </a:p>
          <a:p>
            <a:endParaRPr lang="en-US">
              <a:latin typeface="TeXGyrePagella-Regular" panose="02000603020200000003" pitchFamily="50" charset="0"/>
              <a:ea typeface="TeXGyrePagella-Regular" panose="02000603020200000003" pitchFamily="50" charset="0"/>
              <a:cs typeface="TeXGyrePagella-Regular" panose="02000603020200000003" pitchFamily="50" charset="0"/>
            </a:endParaRPr>
          </a:p>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A variable’s conditional distribution is written as</a:t>
            </a:r>
          </a:p>
        </p:txBody>
      </p:sp>
      <p:pic>
        <p:nvPicPr>
          <p:cNvPr id="6" name="Graphic 5">
            <a:extLst>
              <a:ext uri="{FF2B5EF4-FFF2-40B4-BE49-F238E27FC236}">
                <a16:creationId xmlns:a16="http://schemas.microsoft.com/office/drawing/2014/main" id="{DB868552-A5E5-4347-B099-636ECC54DDE9}"/>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3372" t="7054" r="49273" b="86201"/>
          <a:stretch/>
        </p:blipFill>
        <p:spPr>
          <a:xfrm>
            <a:off x="4530354" y="1982970"/>
            <a:ext cx="2667887" cy="1166367"/>
          </a:xfrm>
          <a:prstGeom prst="rect">
            <a:avLst/>
          </a:prstGeom>
        </p:spPr>
      </p:pic>
      <p:pic>
        <p:nvPicPr>
          <p:cNvPr id="8" name="Graphic 7">
            <a:extLst>
              <a:ext uri="{FF2B5EF4-FFF2-40B4-BE49-F238E27FC236}">
                <a16:creationId xmlns:a16="http://schemas.microsoft.com/office/drawing/2014/main" id="{A952571E-D22B-48A2-88FA-507F0D31C455}"/>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8488" t="4496" r="42035" b="86201"/>
          <a:stretch/>
        </p:blipFill>
        <p:spPr>
          <a:xfrm>
            <a:off x="4066897" y="3107992"/>
            <a:ext cx="4058205" cy="1440784"/>
          </a:xfrm>
          <a:prstGeom prst="rect">
            <a:avLst/>
          </a:prstGeom>
        </p:spPr>
      </p:pic>
      <p:pic>
        <p:nvPicPr>
          <p:cNvPr id="10" name="Graphic 9">
            <a:extLst>
              <a:ext uri="{FF2B5EF4-FFF2-40B4-BE49-F238E27FC236}">
                <a16:creationId xmlns:a16="http://schemas.microsoft.com/office/drawing/2014/main" id="{77DD6B7E-B9BA-4C61-8EF4-8F7C21067E40}"/>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28226" t="7054" r="42385" b="87132"/>
          <a:stretch/>
        </p:blipFill>
        <p:spPr>
          <a:xfrm>
            <a:off x="3757209" y="4601171"/>
            <a:ext cx="4493656" cy="1000074"/>
          </a:xfrm>
          <a:prstGeom prst="rect">
            <a:avLst/>
          </a:prstGeom>
        </p:spPr>
      </p:pic>
      <p:pic>
        <p:nvPicPr>
          <p:cNvPr id="5" name="Graphic 4">
            <a:extLst>
              <a:ext uri="{FF2B5EF4-FFF2-40B4-BE49-F238E27FC236}">
                <a16:creationId xmlns:a16="http://schemas.microsoft.com/office/drawing/2014/main" id="{AF357951-C9AF-466C-ABD3-218445CF9AB0}"/>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37776" t="14382" r="39016" b="81174"/>
          <a:stretch/>
        </p:blipFill>
        <p:spPr>
          <a:xfrm>
            <a:off x="4353849" y="5767986"/>
            <a:ext cx="3484299" cy="863402"/>
          </a:xfrm>
          <a:prstGeom prst="rect">
            <a:avLst/>
          </a:prstGeom>
        </p:spPr>
      </p:pic>
      <p:sp>
        <p:nvSpPr>
          <p:cNvPr id="4" name="Slide Number Placeholder 3">
            <a:extLst>
              <a:ext uri="{FF2B5EF4-FFF2-40B4-BE49-F238E27FC236}">
                <a16:creationId xmlns:a16="http://schemas.microsoft.com/office/drawing/2014/main" id="{53A721A8-4FD4-404A-9832-66B5B71B3366}"/>
              </a:ext>
            </a:extLst>
          </p:cNvPr>
          <p:cNvSpPr>
            <a:spLocks noGrp="1"/>
          </p:cNvSpPr>
          <p:nvPr>
            <p:ph type="sldNum" sz="quarter" idx="12"/>
          </p:nvPr>
        </p:nvSpPr>
        <p:spPr/>
        <p:txBody>
          <a:bodyPr/>
          <a:lstStyle/>
          <a:p>
            <a:fld id="{2AA0638C-39AA-48F7-9C1C-30D9B6F123FB}" type="slidenum">
              <a:rPr lang="en-US" smtClean="0"/>
              <a:t>14</a:t>
            </a:fld>
            <a:endParaRPr lang="en-US"/>
          </a:p>
        </p:txBody>
      </p:sp>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135BFAF5-397F-4817-BCE1-0553C2C445AD}"/>
                  </a:ext>
                </a:extLst>
              </p14:cNvPr>
              <p14:cNvContentPartPr/>
              <p14:nvPr/>
            </p14:nvContentPartPr>
            <p14:xfrm>
              <a:off x="1092240" y="1343160"/>
              <a:ext cx="9626760" cy="5359320"/>
            </p14:xfrm>
          </p:contentPart>
        </mc:Choice>
        <mc:Fallback>
          <p:pic>
            <p:nvPicPr>
              <p:cNvPr id="7" name="Ink 6">
                <a:extLst>
                  <a:ext uri="{FF2B5EF4-FFF2-40B4-BE49-F238E27FC236}">
                    <a16:creationId xmlns:a16="http://schemas.microsoft.com/office/drawing/2014/main" id="{135BFAF5-397F-4817-BCE1-0553C2C445AD}"/>
                  </a:ext>
                </a:extLst>
              </p:cNvPr>
              <p:cNvPicPr/>
              <p:nvPr/>
            </p:nvPicPr>
            <p:blipFill>
              <a:blip r:embed="rId11"/>
              <a:stretch>
                <a:fillRect/>
              </a:stretch>
            </p:blipFill>
            <p:spPr>
              <a:xfrm>
                <a:off x="1082880" y="1333800"/>
                <a:ext cx="9645480" cy="5378040"/>
              </a:xfrm>
              <a:prstGeom prst="rect">
                <a:avLst/>
              </a:prstGeom>
            </p:spPr>
          </p:pic>
        </mc:Fallback>
      </mc:AlternateContent>
    </p:spTree>
    <p:extLst>
      <p:ext uri="{BB962C8B-B14F-4D97-AF65-F5344CB8AC3E}">
        <p14:creationId xmlns:p14="http://schemas.microsoft.com/office/powerpoint/2010/main" val="938632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C6E19-90AE-4B1C-8720-1E020376589A}"/>
              </a:ext>
            </a:extLst>
          </p:cNvPr>
          <p:cNvSpPr>
            <a:spLocks noGrp="1"/>
          </p:cNvSpPr>
          <p:nvPr>
            <p:ph type="title"/>
          </p:nvPr>
        </p:nvSpPr>
        <p:spPr/>
        <p:txBody>
          <a:bodyPr/>
          <a:lstStyle/>
          <a:p>
            <a:pPr marR="0" rtl="0"/>
            <a:r>
              <a:rPr lang="en-US" b="0" i="1" u="none" strike="noStrike" baseline="0">
                <a:latin typeface="TeXGyrePagella-Italic" panose="02000603020200000004" pitchFamily="50" charset="0"/>
              </a:rPr>
              <a:t>Gaussian Distribution</a:t>
            </a:r>
            <a:endParaRPr lang="en-US" b="0" i="0" u="none" strike="noStrike" baseline="0">
              <a:latin typeface="TeXGyrePagella-Regular" panose="02000603020200000003" pitchFamily="50" charset="0"/>
            </a:endParaRPr>
          </a:p>
        </p:txBody>
      </p:sp>
      <p:sp>
        <p:nvSpPr>
          <p:cNvPr id="3" name="Text Placeholder 2">
            <a:extLst>
              <a:ext uri="{FF2B5EF4-FFF2-40B4-BE49-F238E27FC236}">
                <a16:creationId xmlns:a16="http://schemas.microsoft.com/office/drawing/2014/main" id="{91EA7D5B-32DF-4DF5-9D60-918319873A7F}"/>
              </a:ext>
            </a:extLst>
          </p:cNvPr>
          <p:cNvSpPr>
            <a:spLocks noGrp="1"/>
          </p:cNvSpPr>
          <p:nvPr>
            <p:ph type="body" idx="1"/>
          </p:nvPr>
        </p:nvSpPr>
        <p:spPr>
          <a:xfrm>
            <a:off x="838200" y="1825625"/>
            <a:ext cx="10515600" cy="6419924"/>
          </a:xfrm>
        </p:spPr>
        <p:txBody>
          <a:bodyPr>
            <a:normAutofit/>
          </a:bodyPr>
          <a:lstStyle/>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Given the full set of parameters </a:t>
            </a:r>
            <a:r>
              <a:rPr lang="en-US" b="1">
                <a:latin typeface="TeXGyrePagella-Regular" panose="02000603020200000003" pitchFamily="50" charset="0"/>
                <a:ea typeface="TeXGyrePagella-Regular" panose="02000603020200000003" pitchFamily="50" charset="0"/>
                <a:cs typeface="TeXGyrePagella-Regular" panose="02000603020200000003" pitchFamily="50" charset="0"/>
              </a:rPr>
              <a:t>µ </a:t>
            </a:r>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and </a:t>
            </a:r>
            <a:r>
              <a:rPr lang="el-GR" b="1">
                <a:latin typeface="TeXGyrePagella-Regular" panose="02000603020200000003" pitchFamily="50" charset="0"/>
                <a:ea typeface="TeXGyrePagella-Regular" panose="02000603020200000003" pitchFamily="50" charset="0"/>
                <a:cs typeface="TeXGyrePagella-Regular" panose="02000603020200000003" pitchFamily="50" charset="0"/>
              </a:rPr>
              <a:t>∑</a:t>
            </a:r>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 the parameters for conditional distributions can be easily computed</a:t>
            </a:r>
          </a:p>
        </p:txBody>
      </p:sp>
      <p:sp>
        <p:nvSpPr>
          <p:cNvPr id="4" name="Slide Number Placeholder 3">
            <a:extLst>
              <a:ext uri="{FF2B5EF4-FFF2-40B4-BE49-F238E27FC236}">
                <a16:creationId xmlns:a16="http://schemas.microsoft.com/office/drawing/2014/main" id="{26294D75-693E-410E-9752-04F06D3DA2C4}"/>
              </a:ext>
            </a:extLst>
          </p:cNvPr>
          <p:cNvSpPr>
            <a:spLocks noGrp="1"/>
          </p:cNvSpPr>
          <p:nvPr>
            <p:ph type="sldNum" sz="quarter" idx="12"/>
          </p:nvPr>
        </p:nvSpPr>
        <p:spPr/>
        <p:txBody>
          <a:bodyPr/>
          <a:lstStyle/>
          <a:p>
            <a:fld id="{2AA0638C-39AA-48F7-9C1C-30D9B6F123FB}" type="slidenum">
              <a:rPr lang="en-US" smtClean="0"/>
              <a:t>15</a:t>
            </a:fld>
            <a:endParaRPr lang="en-US"/>
          </a:p>
        </p:txBody>
      </p:sp>
      <p:pic>
        <p:nvPicPr>
          <p:cNvPr id="7" name="Graphic 6">
            <a:extLst>
              <a:ext uri="{FF2B5EF4-FFF2-40B4-BE49-F238E27FC236}">
                <a16:creationId xmlns:a16="http://schemas.microsoft.com/office/drawing/2014/main" id="{91EBB69B-26F6-4598-A5EE-D57592791C07}"/>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2945" t="25954" r="35396" b="66609"/>
          <a:stretch/>
        </p:blipFill>
        <p:spPr>
          <a:xfrm>
            <a:off x="2199669" y="3429000"/>
            <a:ext cx="7548629" cy="2295036"/>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F1A1A0F7-38FF-4AB8-BDA4-EA789B31717C}"/>
                  </a:ext>
                </a:extLst>
              </p14:cNvPr>
              <p14:cNvContentPartPr/>
              <p14:nvPr/>
            </p14:nvContentPartPr>
            <p14:xfrm>
              <a:off x="2671920" y="2984760"/>
              <a:ext cx="6834240" cy="2619360"/>
            </p14:xfrm>
          </p:contentPart>
        </mc:Choice>
        <mc:Fallback>
          <p:pic>
            <p:nvPicPr>
              <p:cNvPr id="5" name="Ink 4">
                <a:extLst>
                  <a:ext uri="{FF2B5EF4-FFF2-40B4-BE49-F238E27FC236}">
                    <a16:creationId xmlns:a16="http://schemas.microsoft.com/office/drawing/2014/main" id="{F1A1A0F7-38FF-4AB8-BDA4-EA789B31717C}"/>
                  </a:ext>
                </a:extLst>
              </p:cNvPr>
              <p:cNvPicPr/>
              <p:nvPr/>
            </p:nvPicPr>
            <p:blipFill>
              <a:blip r:embed="rId5"/>
              <a:stretch>
                <a:fillRect/>
              </a:stretch>
            </p:blipFill>
            <p:spPr>
              <a:xfrm>
                <a:off x="2662560" y="2975400"/>
                <a:ext cx="6852960" cy="2638080"/>
              </a:xfrm>
              <a:prstGeom prst="rect">
                <a:avLst/>
              </a:prstGeom>
            </p:spPr>
          </p:pic>
        </mc:Fallback>
      </mc:AlternateContent>
    </p:spTree>
    <p:extLst>
      <p:ext uri="{BB962C8B-B14F-4D97-AF65-F5344CB8AC3E}">
        <p14:creationId xmlns:p14="http://schemas.microsoft.com/office/powerpoint/2010/main" val="3304103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C6E19-90AE-4B1C-8720-1E020376589A}"/>
              </a:ext>
            </a:extLst>
          </p:cNvPr>
          <p:cNvSpPr>
            <a:spLocks noGrp="1"/>
          </p:cNvSpPr>
          <p:nvPr>
            <p:ph type="title"/>
          </p:nvPr>
        </p:nvSpPr>
        <p:spPr/>
        <p:txBody>
          <a:bodyPr/>
          <a:lstStyle/>
          <a:p>
            <a:r>
              <a:rPr lang="en-US" i="1">
                <a:latin typeface="TeXGyrePagella-Italic" panose="02000603020200000004" pitchFamily="50" charset="0"/>
              </a:rPr>
              <a:t>Gaussian Processes</a:t>
            </a:r>
            <a:endParaRPr lang="en-US" b="0" i="0" u="none" strike="noStrike" baseline="0">
              <a:latin typeface="TeXGyrePagella-Regular" panose="02000603020200000003" pitchFamily="50" charset="0"/>
            </a:endParaRPr>
          </a:p>
        </p:txBody>
      </p:sp>
      <p:sp>
        <p:nvSpPr>
          <p:cNvPr id="3" name="Text Placeholder 2">
            <a:extLst>
              <a:ext uri="{FF2B5EF4-FFF2-40B4-BE49-F238E27FC236}">
                <a16:creationId xmlns:a16="http://schemas.microsoft.com/office/drawing/2014/main" id="{91EA7D5B-32DF-4DF5-9D60-918319873A7F}"/>
              </a:ext>
            </a:extLst>
          </p:cNvPr>
          <p:cNvSpPr>
            <a:spLocks noGrp="1"/>
          </p:cNvSpPr>
          <p:nvPr>
            <p:ph type="body" idx="1"/>
          </p:nvPr>
        </p:nvSpPr>
        <p:spPr>
          <a:xfrm>
            <a:off x="838200" y="1825625"/>
            <a:ext cx="10515600" cy="6419924"/>
          </a:xfrm>
        </p:spPr>
        <p:txBody>
          <a:bodyPr>
            <a:normAutofit/>
          </a:bodyPr>
          <a:lstStyle/>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A </a:t>
            </a:r>
            <a:r>
              <a:rPr lang="en-US">
                <a:latin typeface="TeXGyrePagella-Italic" panose="02000603020200000004" pitchFamily="50" charset="0"/>
                <a:ea typeface="TeXGyrePagella-Italic" panose="02000603020200000004" pitchFamily="50" charset="0"/>
                <a:cs typeface="TeXGyrePagella-Italic" panose="02000603020200000004" pitchFamily="50" charset="0"/>
              </a:rPr>
              <a:t>Gaussian Process</a:t>
            </a:r>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 extends the idea of Gaussian distributions to functions</a:t>
            </a:r>
          </a:p>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For any finite set of points, the distribution over the function evaluations at those points is written as</a:t>
            </a:r>
          </a:p>
          <a:p>
            <a:endParaRPr lang="en-US">
              <a:latin typeface="TeXGyrePagella-Regular" panose="02000603020200000003" pitchFamily="50" charset="0"/>
              <a:ea typeface="TeXGyrePagella-Regular" panose="02000603020200000003" pitchFamily="50" charset="0"/>
              <a:cs typeface="TeXGyrePagella-Regular" panose="02000603020200000003" pitchFamily="50" charset="0"/>
            </a:endParaRPr>
          </a:p>
          <a:p>
            <a:endParaRPr lang="en-US">
              <a:latin typeface="TeXGyrePagella-Regular" panose="02000603020200000003" pitchFamily="50" charset="0"/>
              <a:ea typeface="TeXGyrePagella-Regular" panose="02000603020200000003" pitchFamily="50" charset="0"/>
              <a:cs typeface="TeXGyrePagella-Regular" panose="02000603020200000003" pitchFamily="50" charset="0"/>
            </a:endParaRPr>
          </a:p>
          <a:p>
            <a:endParaRPr lang="en-US">
              <a:latin typeface="TeXGyrePagella-Regular" panose="02000603020200000003" pitchFamily="50" charset="0"/>
              <a:ea typeface="TeXGyrePagella-Regular" panose="02000603020200000003" pitchFamily="50" charset="0"/>
              <a:cs typeface="TeXGyrePagella-Regular" panose="02000603020200000003" pitchFamily="50" charset="0"/>
            </a:endParaRPr>
          </a:p>
          <a:p>
            <a:endParaRPr lang="en-US">
              <a:latin typeface="TeXGyrePagella-Regular" panose="02000603020200000003" pitchFamily="50" charset="0"/>
              <a:ea typeface="TeXGyrePagella-Regular" panose="02000603020200000003" pitchFamily="50" charset="0"/>
              <a:cs typeface="TeXGyrePagella-Regular" panose="02000603020200000003" pitchFamily="50" charset="0"/>
            </a:endParaRPr>
          </a:p>
          <a:p>
            <a:pPr marL="0" indent="0">
              <a:buNone/>
            </a:pPr>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Here, </a:t>
            </a:r>
            <a:r>
              <a:rPr lang="en-US">
                <a:latin typeface="TeXGyrePagella-Italic" panose="02000603020200000004" pitchFamily="50" charset="0"/>
                <a:ea typeface="TeXGyrePagella-Italic" panose="02000603020200000004" pitchFamily="50" charset="0"/>
                <a:cs typeface="TeXGyrePagella-Italic" panose="02000603020200000004" pitchFamily="50" charset="0"/>
              </a:rPr>
              <a:t>m</a:t>
            </a:r>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a:t>
            </a:r>
            <a:r>
              <a:rPr lang="en-US" b="1">
                <a:latin typeface="TeXGyrePagella-Regular" panose="02000603020200000003" pitchFamily="50" charset="0"/>
                <a:ea typeface="TeXGyrePagella-Regular" panose="02000603020200000003" pitchFamily="50" charset="0"/>
                <a:cs typeface="TeXGyrePagella-Regular" panose="02000603020200000003" pitchFamily="50" charset="0"/>
              </a:rPr>
              <a:t>x</a:t>
            </a:r>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 is the </a:t>
            </a:r>
            <a:r>
              <a:rPr lang="en-US">
                <a:latin typeface="TeXGyrePagella-Italic" panose="02000603020200000004" pitchFamily="50" charset="0"/>
                <a:ea typeface="TeXGyrePagella-Italic" panose="02000603020200000004" pitchFamily="50" charset="0"/>
                <a:cs typeface="TeXGyrePagella-Italic" panose="02000603020200000004" pitchFamily="50" charset="0"/>
              </a:rPr>
              <a:t>mean function </a:t>
            </a:r>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and </a:t>
            </a:r>
            <a:r>
              <a:rPr lang="en-US">
                <a:latin typeface="TeXGyrePagella-Italic" panose="02000603020200000004" pitchFamily="50" charset="0"/>
                <a:ea typeface="TeXGyrePagella-Italic" panose="02000603020200000004" pitchFamily="50" charset="0"/>
                <a:cs typeface="TeXGyrePagella-Italic" panose="02000603020200000004" pitchFamily="50" charset="0"/>
              </a:rPr>
              <a:t>k</a:t>
            </a:r>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a:t>
            </a:r>
            <a:r>
              <a:rPr lang="en-US" b="1">
                <a:latin typeface="TeXGyrePagella-Regular" panose="02000603020200000003" pitchFamily="50" charset="0"/>
                <a:ea typeface="TeXGyrePagella-Regular" panose="02000603020200000003" pitchFamily="50" charset="0"/>
                <a:cs typeface="TeXGyrePagella-Regular" panose="02000603020200000003" pitchFamily="50" charset="0"/>
              </a:rPr>
              <a:t>x</a:t>
            </a:r>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 </a:t>
            </a:r>
            <a:r>
              <a:rPr lang="en-US" b="1">
                <a:latin typeface="TeXGyrePagella-Regular" panose="02000603020200000003" pitchFamily="50" charset="0"/>
                <a:ea typeface="TeXGyrePagella-Regular" panose="02000603020200000003" pitchFamily="50" charset="0"/>
                <a:cs typeface="TeXGyrePagella-Regular" panose="02000603020200000003" pitchFamily="50" charset="0"/>
              </a:rPr>
              <a:t>x</a:t>
            </a:r>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 is the </a:t>
            </a:r>
            <a:r>
              <a:rPr lang="en-US">
                <a:latin typeface="TeXGyrePagella-Italic" panose="02000603020200000004" pitchFamily="50" charset="0"/>
                <a:ea typeface="TeXGyrePagella-Italic" panose="02000603020200000004" pitchFamily="50" charset="0"/>
                <a:cs typeface="TeXGyrePagella-Italic" panose="02000603020200000004" pitchFamily="50" charset="0"/>
              </a:rPr>
              <a:t>covariance function</a:t>
            </a:r>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 or </a:t>
            </a:r>
            <a:r>
              <a:rPr lang="en-US">
                <a:latin typeface="TeXGyrePagella-Italic" panose="02000603020200000004" pitchFamily="50" charset="0"/>
                <a:ea typeface="TeXGyrePagella-Italic" panose="02000603020200000004" pitchFamily="50" charset="0"/>
                <a:cs typeface="TeXGyrePagella-Italic" panose="02000603020200000004" pitchFamily="50" charset="0"/>
              </a:rPr>
              <a:t>kernel</a:t>
            </a:r>
          </a:p>
        </p:txBody>
      </p:sp>
      <p:pic>
        <p:nvPicPr>
          <p:cNvPr id="5" name="Graphic 4">
            <a:extLst>
              <a:ext uri="{FF2B5EF4-FFF2-40B4-BE49-F238E27FC236}">
                <a16:creationId xmlns:a16="http://schemas.microsoft.com/office/drawing/2014/main" id="{0C23EF5B-C128-40B7-B2CA-EE8CFDF1AADD}"/>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058" r="33227" b="85891"/>
          <a:stretch/>
        </p:blipFill>
        <p:spPr>
          <a:xfrm>
            <a:off x="1531726" y="3088759"/>
            <a:ext cx="9128547" cy="2801679"/>
          </a:xfrm>
          <a:prstGeom prst="rect">
            <a:avLst/>
          </a:prstGeom>
        </p:spPr>
      </p:pic>
      <p:sp>
        <p:nvSpPr>
          <p:cNvPr id="4" name="Slide Number Placeholder 3">
            <a:extLst>
              <a:ext uri="{FF2B5EF4-FFF2-40B4-BE49-F238E27FC236}">
                <a16:creationId xmlns:a16="http://schemas.microsoft.com/office/drawing/2014/main" id="{C7333D57-3105-481C-8FB4-7DDF7EA170C1}"/>
              </a:ext>
            </a:extLst>
          </p:cNvPr>
          <p:cNvSpPr>
            <a:spLocks noGrp="1"/>
          </p:cNvSpPr>
          <p:nvPr>
            <p:ph type="sldNum" sz="quarter" idx="12"/>
          </p:nvPr>
        </p:nvSpPr>
        <p:spPr/>
        <p:txBody>
          <a:bodyPr/>
          <a:lstStyle/>
          <a:p>
            <a:fld id="{2AA0638C-39AA-48F7-9C1C-30D9B6F123FB}" type="slidenum">
              <a:rPr lang="en-US" smtClean="0"/>
              <a:t>16</a:t>
            </a:fld>
            <a:endParaRPr lang="en-US"/>
          </a:p>
        </p:txBody>
      </p:sp>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8BDE7F77-17BF-48A0-B1F6-B048EF5E0D28}"/>
                  </a:ext>
                </a:extLst>
              </p14:cNvPr>
              <p14:cNvContentPartPr/>
              <p14:nvPr/>
            </p14:nvContentPartPr>
            <p14:xfrm>
              <a:off x="830520" y="225720"/>
              <a:ext cx="11158560" cy="5711400"/>
            </p14:xfrm>
          </p:contentPart>
        </mc:Choice>
        <mc:Fallback>
          <p:pic>
            <p:nvPicPr>
              <p:cNvPr id="6" name="Ink 5">
                <a:extLst>
                  <a:ext uri="{FF2B5EF4-FFF2-40B4-BE49-F238E27FC236}">
                    <a16:creationId xmlns:a16="http://schemas.microsoft.com/office/drawing/2014/main" id="{8BDE7F77-17BF-48A0-B1F6-B048EF5E0D28}"/>
                  </a:ext>
                </a:extLst>
              </p:cNvPr>
              <p:cNvPicPr/>
              <p:nvPr/>
            </p:nvPicPr>
            <p:blipFill>
              <a:blip r:embed="rId5"/>
              <a:stretch>
                <a:fillRect/>
              </a:stretch>
            </p:blipFill>
            <p:spPr>
              <a:xfrm>
                <a:off x="821160" y="216360"/>
                <a:ext cx="11177280" cy="5730120"/>
              </a:xfrm>
              <a:prstGeom prst="rect">
                <a:avLst/>
              </a:prstGeom>
            </p:spPr>
          </p:pic>
        </mc:Fallback>
      </mc:AlternateContent>
    </p:spTree>
    <p:extLst>
      <p:ext uri="{BB962C8B-B14F-4D97-AF65-F5344CB8AC3E}">
        <p14:creationId xmlns:p14="http://schemas.microsoft.com/office/powerpoint/2010/main" val="16931461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C6E19-90AE-4B1C-8720-1E020376589A}"/>
              </a:ext>
            </a:extLst>
          </p:cNvPr>
          <p:cNvSpPr>
            <a:spLocks noGrp="1"/>
          </p:cNvSpPr>
          <p:nvPr>
            <p:ph type="title"/>
          </p:nvPr>
        </p:nvSpPr>
        <p:spPr/>
        <p:txBody>
          <a:bodyPr/>
          <a:lstStyle/>
          <a:p>
            <a:r>
              <a:rPr lang="en-US" i="1">
                <a:latin typeface="TeXGyrePagella-Italic" panose="02000603020200000004" pitchFamily="50" charset="0"/>
              </a:rPr>
              <a:t>Gaussian Processes</a:t>
            </a:r>
            <a:endParaRPr lang="en-US" b="0" i="0" u="none" strike="noStrike" baseline="0">
              <a:latin typeface="TeXGyrePagella-Regular" panose="02000603020200000003" pitchFamily="50" charset="0"/>
            </a:endParaRPr>
          </a:p>
        </p:txBody>
      </p:sp>
      <p:sp>
        <p:nvSpPr>
          <p:cNvPr id="3" name="Text Placeholder 2">
            <a:extLst>
              <a:ext uri="{FF2B5EF4-FFF2-40B4-BE49-F238E27FC236}">
                <a16:creationId xmlns:a16="http://schemas.microsoft.com/office/drawing/2014/main" id="{91EA7D5B-32DF-4DF5-9D60-918319873A7F}"/>
              </a:ext>
            </a:extLst>
          </p:cNvPr>
          <p:cNvSpPr>
            <a:spLocks noGrp="1"/>
          </p:cNvSpPr>
          <p:nvPr>
            <p:ph type="body" idx="1"/>
          </p:nvPr>
        </p:nvSpPr>
        <p:spPr>
          <a:xfrm>
            <a:off x="838200" y="1825625"/>
            <a:ext cx="10515600" cy="6419924"/>
          </a:xfrm>
        </p:spPr>
        <p:txBody>
          <a:bodyPr>
            <a:normAutofit/>
          </a:bodyPr>
          <a:lstStyle/>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A common kernel function is the </a:t>
            </a:r>
            <a:r>
              <a:rPr lang="en-US">
                <a:latin typeface="TeXGyrePagella-Italic" panose="02000603020200000004" pitchFamily="50" charset="0"/>
                <a:ea typeface="TeXGyrePagella-Italic" panose="02000603020200000004" pitchFamily="50" charset="0"/>
                <a:cs typeface="TeXGyrePagella-Italic" panose="02000603020200000004" pitchFamily="50" charset="0"/>
              </a:rPr>
              <a:t>squared exponential kernel</a:t>
            </a:r>
          </a:p>
          <a:p>
            <a:endParaRPr lang="en-US">
              <a:latin typeface="TeXGyrePagella-Italic" panose="02000603020200000004" pitchFamily="50" charset="0"/>
              <a:ea typeface="TeXGyrePagella-Italic" panose="02000603020200000004" pitchFamily="50" charset="0"/>
              <a:cs typeface="TeXGyrePagella-Italic" panose="02000603020200000004" pitchFamily="50" charset="0"/>
            </a:endParaRPr>
          </a:p>
          <a:p>
            <a:pPr marL="0" indent="0">
              <a:buNone/>
            </a:pPr>
            <a:endParaRPr lang="en-US">
              <a:latin typeface="TeXGyrePagella-Italic" panose="02000603020200000004" pitchFamily="50" charset="0"/>
              <a:ea typeface="TeXGyrePagella-Italic" panose="02000603020200000004" pitchFamily="50" charset="0"/>
              <a:cs typeface="TeXGyrePagella-Italic" panose="02000603020200000004" pitchFamily="50" charset="0"/>
            </a:endParaRPr>
          </a:p>
          <a:p>
            <a:pPr marL="0" indent="0">
              <a:buNone/>
            </a:pPr>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where ℓ is the </a:t>
            </a:r>
            <a:r>
              <a:rPr lang="en-US">
                <a:latin typeface="TeXGyrePagella-Italic" panose="02000603020200000004" pitchFamily="50" charset="0"/>
                <a:ea typeface="TeXGyrePagella-Italic" panose="02000603020200000004" pitchFamily="50" charset="0"/>
                <a:cs typeface="TeXGyrePagella-Italic" panose="02000603020200000004" pitchFamily="50" charset="0"/>
              </a:rPr>
              <a:t>characteristic length-scale</a:t>
            </a:r>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 which is the distance required for the function to change significantly</a:t>
            </a:r>
          </a:p>
        </p:txBody>
      </p:sp>
      <p:pic>
        <p:nvPicPr>
          <p:cNvPr id="6" name="Graphic 5">
            <a:extLst>
              <a:ext uri="{FF2B5EF4-FFF2-40B4-BE49-F238E27FC236}">
                <a16:creationId xmlns:a16="http://schemas.microsoft.com/office/drawing/2014/main" id="{663C9B42-8BD9-46F7-8099-E4AC80EA5024}"/>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8226" t="5324" r="43605" b="86744"/>
          <a:stretch/>
        </p:blipFill>
        <p:spPr>
          <a:xfrm>
            <a:off x="3790767" y="2048244"/>
            <a:ext cx="4610466" cy="1460500"/>
          </a:xfrm>
          <a:prstGeom prst="rect">
            <a:avLst/>
          </a:prstGeom>
        </p:spPr>
      </p:pic>
      <p:pic>
        <p:nvPicPr>
          <p:cNvPr id="7" name="Graphic 6">
            <a:extLst>
              <a:ext uri="{FF2B5EF4-FFF2-40B4-BE49-F238E27FC236}">
                <a16:creationId xmlns:a16="http://schemas.microsoft.com/office/drawing/2014/main" id="{4A92225E-47C9-4F0C-BEDC-25161B4C7A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36590" y="4238792"/>
            <a:ext cx="7918820" cy="2619208"/>
          </a:xfrm>
          <a:prstGeom prst="rect">
            <a:avLst/>
          </a:prstGeom>
        </p:spPr>
      </p:pic>
      <p:sp>
        <p:nvSpPr>
          <p:cNvPr id="4" name="Slide Number Placeholder 3">
            <a:extLst>
              <a:ext uri="{FF2B5EF4-FFF2-40B4-BE49-F238E27FC236}">
                <a16:creationId xmlns:a16="http://schemas.microsoft.com/office/drawing/2014/main" id="{90DA55D6-502D-4B82-9B5E-5EE3F89B25BD}"/>
              </a:ext>
            </a:extLst>
          </p:cNvPr>
          <p:cNvSpPr>
            <a:spLocks noGrp="1"/>
          </p:cNvSpPr>
          <p:nvPr>
            <p:ph type="sldNum" sz="quarter" idx="12"/>
          </p:nvPr>
        </p:nvSpPr>
        <p:spPr/>
        <p:txBody>
          <a:bodyPr/>
          <a:lstStyle/>
          <a:p>
            <a:fld id="{2AA0638C-39AA-48F7-9C1C-30D9B6F123FB}" type="slidenum">
              <a:rPr lang="en-US" smtClean="0"/>
              <a:t>17</a:t>
            </a:fld>
            <a:endParaRPr lang="en-US"/>
          </a:p>
        </p:txBody>
      </p:sp>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5D1EB670-408C-421B-9BBB-73E91FB0631C}"/>
                  </a:ext>
                </a:extLst>
              </p14:cNvPr>
              <p14:cNvContentPartPr/>
              <p14:nvPr/>
            </p14:nvContentPartPr>
            <p14:xfrm>
              <a:off x="216000" y="467280"/>
              <a:ext cx="9527760" cy="6135840"/>
            </p14:xfrm>
          </p:contentPart>
        </mc:Choice>
        <mc:Fallback>
          <p:pic>
            <p:nvPicPr>
              <p:cNvPr id="5" name="Ink 4">
                <a:extLst>
                  <a:ext uri="{FF2B5EF4-FFF2-40B4-BE49-F238E27FC236}">
                    <a16:creationId xmlns:a16="http://schemas.microsoft.com/office/drawing/2014/main" id="{5D1EB670-408C-421B-9BBB-73E91FB0631C}"/>
                  </a:ext>
                </a:extLst>
              </p:cNvPr>
              <p:cNvPicPr/>
              <p:nvPr/>
            </p:nvPicPr>
            <p:blipFill>
              <a:blip r:embed="rId7"/>
              <a:stretch>
                <a:fillRect/>
              </a:stretch>
            </p:blipFill>
            <p:spPr>
              <a:xfrm>
                <a:off x="206640" y="457920"/>
                <a:ext cx="9546480" cy="6154560"/>
              </a:xfrm>
              <a:prstGeom prst="rect">
                <a:avLst/>
              </a:prstGeom>
            </p:spPr>
          </p:pic>
        </mc:Fallback>
      </mc:AlternateContent>
    </p:spTree>
    <p:extLst>
      <p:ext uri="{BB962C8B-B14F-4D97-AF65-F5344CB8AC3E}">
        <p14:creationId xmlns:p14="http://schemas.microsoft.com/office/powerpoint/2010/main" val="20497500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C6E19-90AE-4B1C-8720-1E020376589A}"/>
              </a:ext>
            </a:extLst>
          </p:cNvPr>
          <p:cNvSpPr>
            <a:spLocks noGrp="1"/>
          </p:cNvSpPr>
          <p:nvPr>
            <p:ph type="title"/>
          </p:nvPr>
        </p:nvSpPr>
        <p:spPr/>
        <p:txBody>
          <a:bodyPr/>
          <a:lstStyle/>
          <a:p>
            <a:r>
              <a:rPr lang="en-US" i="1">
                <a:latin typeface="TeXGyrePagella-Italic" panose="02000603020200000004" pitchFamily="50" charset="0"/>
              </a:rPr>
              <a:t>Gaussian Processes</a:t>
            </a:r>
            <a:endParaRPr lang="en-US" b="0" i="0" u="none" strike="noStrike" baseline="0">
              <a:latin typeface="TeXGyrePagella-Regular" panose="02000603020200000003" pitchFamily="50" charset="0"/>
            </a:endParaRPr>
          </a:p>
        </p:txBody>
      </p:sp>
      <p:sp>
        <p:nvSpPr>
          <p:cNvPr id="3" name="Text Placeholder 2">
            <a:extLst>
              <a:ext uri="{FF2B5EF4-FFF2-40B4-BE49-F238E27FC236}">
                <a16:creationId xmlns:a16="http://schemas.microsoft.com/office/drawing/2014/main" id="{91EA7D5B-32DF-4DF5-9D60-918319873A7F}"/>
              </a:ext>
            </a:extLst>
          </p:cNvPr>
          <p:cNvSpPr>
            <a:spLocks noGrp="1"/>
          </p:cNvSpPr>
          <p:nvPr>
            <p:ph type="body" idx="1"/>
          </p:nvPr>
        </p:nvSpPr>
        <p:spPr>
          <a:xfrm>
            <a:off x="838200" y="1825625"/>
            <a:ext cx="3816183" cy="6419924"/>
          </a:xfrm>
        </p:spPr>
        <p:txBody>
          <a:bodyPr>
            <a:normAutofit/>
          </a:bodyPr>
          <a:lstStyle/>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Examples of the same Gaussian process with different kernel functions</a:t>
            </a:r>
          </a:p>
        </p:txBody>
      </p:sp>
      <p:pic>
        <p:nvPicPr>
          <p:cNvPr id="8" name="Graphic 7">
            <a:extLst>
              <a:ext uri="{FF2B5EF4-FFF2-40B4-BE49-F238E27FC236}">
                <a16:creationId xmlns:a16="http://schemas.microsoft.com/office/drawing/2014/main" id="{77C9ABD0-761C-4F7D-BF2C-5A0FC29024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12863" y="1228171"/>
            <a:ext cx="6392844" cy="5595000"/>
          </a:xfrm>
          <a:prstGeom prst="rect">
            <a:avLst/>
          </a:prstGeom>
        </p:spPr>
      </p:pic>
      <p:sp>
        <p:nvSpPr>
          <p:cNvPr id="4" name="Slide Number Placeholder 3">
            <a:extLst>
              <a:ext uri="{FF2B5EF4-FFF2-40B4-BE49-F238E27FC236}">
                <a16:creationId xmlns:a16="http://schemas.microsoft.com/office/drawing/2014/main" id="{552A7731-AB3F-4144-9DB9-04D517853A14}"/>
              </a:ext>
            </a:extLst>
          </p:cNvPr>
          <p:cNvSpPr>
            <a:spLocks noGrp="1"/>
          </p:cNvSpPr>
          <p:nvPr>
            <p:ph type="sldNum" sz="quarter" idx="12"/>
          </p:nvPr>
        </p:nvSpPr>
        <p:spPr/>
        <p:txBody>
          <a:bodyPr/>
          <a:lstStyle/>
          <a:p>
            <a:fld id="{2AA0638C-39AA-48F7-9C1C-30D9B6F123FB}" type="slidenum">
              <a:rPr lang="en-US" smtClean="0"/>
              <a:t>18</a:t>
            </a:fld>
            <a:endParaRPr lang="en-US"/>
          </a:p>
        </p:txBody>
      </p:sp>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0FB55D05-5DC2-487D-96AF-4F2829D34C7A}"/>
                  </a:ext>
                </a:extLst>
              </p14:cNvPr>
              <p14:cNvContentPartPr/>
              <p14:nvPr/>
            </p14:nvContentPartPr>
            <p14:xfrm>
              <a:off x="729000" y="2620080"/>
              <a:ext cx="10547640" cy="3962520"/>
            </p14:xfrm>
          </p:contentPart>
        </mc:Choice>
        <mc:Fallback>
          <p:pic>
            <p:nvPicPr>
              <p:cNvPr id="5" name="Ink 4">
                <a:extLst>
                  <a:ext uri="{FF2B5EF4-FFF2-40B4-BE49-F238E27FC236}">
                    <a16:creationId xmlns:a16="http://schemas.microsoft.com/office/drawing/2014/main" id="{0FB55D05-5DC2-487D-96AF-4F2829D34C7A}"/>
                  </a:ext>
                </a:extLst>
              </p:cNvPr>
              <p:cNvPicPr/>
              <p:nvPr/>
            </p:nvPicPr>
            <p:blipFill>
              <a:blip r:embed="rId5"/>
              <a:stretch>
                <a:fillRect/>
              </a:stretch>
            </p:blipFill>
            <p:spPr>
              <a:xfrm>
                <a:off x="719640" y="2610720"/>
                <a:ext cx="10566360" cy="3981240"/>
              </a:xfrm>
              <a:prstGeom prst="rect">
                <a:avLst/>
              </a:prstGeom>
            </p:spPr>
          </p:pic>
        </mc:Fallback>
      </mc:AlternateContent>
    </p:spTree>
    <p:extLst>
      <p:ext uri="{BB962C8B-B14F-4D97-AF65-F5344CB8AC3E}">
        <p14:creationId xmlns:p14="http://schemas.microsoft.com/office/powerpoint/2010/main" val="30291431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FBD4F-376D-4296-AC46-DF5A7E73152B}"/>
              </a:ext>
            </a:extLst>
          </p:cNvPr>
          <p:cNvSpPr>
            <a:spLocks noGrp="1"/>
          </p:cNvSpPr>
          <p:nvPr>
            <p:ph type="title"/>
          </p:nvPr>
        </p:nvSpPr>
        <p:spPr/>
        <p:txBody>
          <a:bodyPr/>
          <a:lstStyle/>
          <a:p>
            <a:pPr marR="0" rtl="0"/>
            <a:r>
              <a:rPr lang="en-US" b="0" i="1" u="none" strike="noStrike" baseline="0">
                <a:latin typeface="TeXGyrePagella-Italic" panose="02000603020200000004" pitchFamily="50" charset="0"/>
              </a:rPr>
              <a:t>Gaussian Processes</a:t>
            </a:r>
            <a:endParaRPr lang="en-US" b="0" i="0" u="none" strike="noStrike" baseline="0">
              <a:latin typeface="TeXGyrePagella-Regular" panose="02000603020200000003" pitchFamily="50" charset="0"/>
            </a:endParaRPr>
          </a:p>
        </p:txBody>
      </p:sp>
      <p:sp>
        <p:nvSpPr>
          <p:cNvPr id="3" name="Text Placeholder 2">
            <a:extLst>
              <a:ext uri="{FF2B5EF4-FFF2-40B4-BE49-F238E27FC236}">
                <a16:creationId xmlns:a16="http://schemas.microsoft.com/office/drawing/2014/main" id="{D9CD0EE0-FD8A-4240-BE20-F38F2B8D6D16}"/>
              </a:ext>
            </a:extLst>
          </p:cNvPr>
          <p:cNvSpPr>
            <a:spLocks noGrp="1"/>
          </p:cNvSpPr>
          <p:nvPr>
            <p:ph type="body" idx="1"/>
          </p:nvPr>
        </p:nvSpPr>
        <p:spPr>
          <a:xfrm>
            <a:off x="838200" y="1825625"/>
            <a:ext cx="10607749" cy="4351338"/>
          </a:xfrm>
        </p:spPr>
        <p:txBody>
          <a:bodyPr/>
          <a:lstStyle/>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Example of multivariate Gaussian with squared-exponential kernel at different length scales</a:t>
            </a:r>
          </a:p>
        </p:txBody>
      </p:sp>
      <p:pic>
        <p:nvPicPr>
          <p:cNvPr id="9" name="Graphic 8">
            <a:extLst>
              <a:ext uri="{FF2B5EF4-FFF2-40B4-BE49-F238E27FC236}">
                <a16:creationId xmlns:a16="http://schemas.microsoft.com/office/drawing/2014/main" id="{A56AAAED-62F0-4043-9BBF-CD1BE1F328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1881" y="2583712"/>
            <a:ext cx="10673313" cy="3965432"/>
          </a:xfrm>
          <a:prstGeom prst="rect">
            <a:avLst/>
          </a:prstGeom>
        </p:spPr>
      </p:pic>
      <p:sp>
        <p:nvSpPr>
          <p:cNvPr id="4" name="Slide Number Placeholder 3">
            <a:extLst>
              <a:ext uri="{FF2B5EF4-FFF2-40B4-BE49-F238E27FC236}">
                <a16:creationId xmlns:a16="http://schemas.microsoft.com/office/drawing/2014/main" id="{6D1E657F-DAEC-4867-94C6-EABCAD8FD5BC}"/>
              </a:ext>
            </a:extLst>
          </p:cNvPr>
          <p:cNvSpPr>
            <a:spLocks noGrp="1"/>
          </p:cNvSpPr>
          <p:nvPr>
            <p:ph type="sldNum" sz="quarter" idx="12"/>
          </p:nvPr>
        </p:nvSpPr>
        <p:spPr/>
        <p:txBody>
          <a:bodyPr/>
          <a:lstStyle/>
          <a:p>
            <a:fld id="{2AA0638C-39AA-48F7-9C1C-30D9B6F123FB}" type="slidenum">
              <a:rPr lang="en-US" smtClean="0"/>
              <a:t>19</a:t>
            </a:fld>
            <a:endParaRPr lang="en-US"/>
          </a:p>
        </p:txBody>
      </p:sp>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FB44339B-EE5D-425D-B7DE-26F98A173B9D}"/>
                  </a:ext>
                </a:extLst>
              </p14:cNvPr>
              <p14:cNvContentPartPr/>
              <p14:nvPr/>
            </p14:nvContentPartPr>
            <p14:xfrm>
              <a:off x="473760" y="2328840"/>
              <a:ext cx="9871920" cy="4392720"/>
            </p14:xfrm>
          </p:contentPart>
        </mc:Choice>
        <mc:Fallback>
          <p:pic>
            <p:nvPicPr>
              <p:cNvPr id="5" name="Ink 4">
                <a:extLst>
                  <a:ext uri="{FF2B5EF4-FFF2-40B4-BE49-F238E27FC236}">
                    <a16:creationId xmlns:a16="http://schemas.microsoft.com/office/drawing/2014/main" id="{FB44339B-EE5D-425D-B7DE-26F98A173B9D}"/>
                  </a:ext>
                </a:extLst>
              </p:cNvPr>
              <p:cNvPicPr/>
              <p:nvPr/>
            </p:nvPicPr>
            <p:blipFill>
              <a:blip r:embed="rId5"/>
              <a:stretch>
                <a:fillRect/>
              </a:stretch>
            </p:blipFill>
            <p:spPr>
              <a:xfrm>
                <a:off x="464400" y="2319480"/>
                <a:ext cx="9890640" cy="4411440"/>
              </a:xfrm>
              <a:prstGeom prst="rect">
                <a:avLst/>
              </a:prstGeom>
            </p:spPr>
          </p:pic>
        </mc:Fallback>
      </mc:AlternateContent>
    </p:spTree>
    <p:extLst>
      <p:ext uri="{BB962C8B-B14F-4D97-AF65-F5344CB8AC3E}">
        <p14:creationId xmlns:p14="http://schemas.microsoft.com/office/powerpoint/2010/main" val="2526626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DF67B-E12B-4F0A-AC45-99E6E2EDB307}"/>
              </a:ext>
            </a:extLst>
          </p:cNvPr>
          <p:cNvSpPr>
            <a:spLocks noGrp="1"/>
          </p:cNvSpPr>
          <p:nvPr>
            <p:ph type="title"/>
          </p:nvPr>
        </p:nvSpPr>
        <p:spPr/>
        <p:txBody>
          <a:bodyPr/>
          <a:lstStyle/>
          <a:p>
            <a:pPr marR="0" rtl="0"/>
            <a:r>
              <a:rPr lang="en-US" b="0" i="1" u="none" strike="noStrike" baseline="0">
                <a:latin typeface="TeXGyrePagella-Italic" panose="02000603020200000004" pitchFamily="50" charset="0"/>
              </a:rPr>
              <a:t>Course Feedback</a:t>
            </a:r>
            <a:endParaRPr lang="en-US" b="0" i="0" u="none" strike="noStrike" baseline="0">
              <a:latin typeface="TeXGyrePagella-Regular" panose="02000603020200000003" pitchFamily="50" charset="0"/>
            </a:endParaRPr>
          </a:p>
        </p:txBody>
      </p:sp>
      <p:sp>
        <p:nvSpPr>
          <p:cNvPr id="3" name="Content Placeholder 2">
            <a:extLst>
              <a:ext uri="{FF2B5EF4-FFF2-40B4-BE49-F238E27FC236}">
                <a16:creationId xmlns:a16="http://schemas.microsoft.com/office/drawing/2014/main" id="{E1798C18-D983-4E1F-A052-F6C91E544225}"/>
              </a:ext>
            </a:extLst>
          </p:cNvPr>
          <p:cNvSpPr>
            <a:spLocks noGrp="1"/>
          </p:cNvSpPr>
          <p:nvPr>
            <p:ph idx="1"/>
          </p:nvPr>
        </p:nvSpPr>
        <p:spPr/>
        <p:txBody>
          <a:bodyPr/>
          <a:lstStyle/>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23 responses / 85 students</a:t>
            </a:r>
          </a:p>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Least happy with pace, most happy with book and organization</a:t>
            </a:r>
          </a:p>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Seemed happy with midterm and programming project</a:t>
            </a:r>
          </a:p>
          <a:p>
            <a:endParaRPr lang="en-US">
              <a:latin typeface="TeXGyrePagella-Italic" panose="02000603020200000004" pitchFamily="50" charset="0"/>
              <a:ea typeface="TeXGyrePagella-Italic" panose="02000603020200000004" pitchFamily="50" charset="0"/>
              <a:cs typeface="TeXGyrePagella-Italic" panose="02000603020200000004" pitchFamily="50" charset="0"/>
            </a:endParaRPr>
          </a:p>
        </p:txBody>
      </p:sp>
      <p:sp>
        <p:nvSpPr>
          <p:cNvPr id="4" name="Slide Number Placeholder 3">
            <a:extLst>
              <a:ext uri="{FF2B5EF4-FFF2-40B4-BE49-F238E27FC236}">
                <a16:creationId xmlns:a16="http://schemas.microsoft.com/office/drawing/2014/main" id="{0CCE6B25-56B3-4A9F-94FE-179149BCB3EA}"/>
              </a:ext>
            </a:extLst>
          </p:cNvPr>
          <p:cNvSpPr>
            <a:spLocks noGrp="1"/>
          </p:cNvSpPr>
          <p:nvPr>
            <p:ph type="sldNum" sz="quarter" idx="12"/>
          </p:nvPr>
        </p:nvSpPr>
        <p:spPr/>
        <p:txBody>
          <a:bodyPr/>
          <a:lstStyle/>
          <a:p>
            <a:fld id="{273A85BE-9DD1-40FA-B588-5DB3D2EB661C}" type="slidenum">
              <a:rPr lang="en-US" smtClean="0"/>
              <a:t>2</a:t>
            </a:fld>
            <a:endParaRPr lang="en-US"/>
          </a:p>
        </p:txBody>
      </p:sp>
    </p:spTree>
    <p:extLst>
      <p:ext uri="{BB962C8B-B14F-4D97-AF65-F5344CB8AC3E}">
        <p14:creationId xmlns:p14="http://schemas.microsoft.com/office/powerpoint/2010/main" val="3453711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E2573-E73F-4814-B78B-1FCD2E0B2BB7}"/>
              </a:ext>
            </a:extLst>
          </p:cNvPr>
          <p:cNvSpPr>
            <a:spLocks noGrp="1"/>
          </p:cNvSpPr>
          <p:nvPr>
            <p:ph type="title"/>
          </p:nvPr>
        </p:nvSpPr>
        <p:spPr/>
        <p:txBody>
          <a:bodyPr/>
          <a:lstStyle/>
          <a:p>
            <a:pPr marR="0" rtl="0"/>
            <a:r>
              <a:rPr lang="en-US" b="0" i="1" u="none" strike="noStrike" baseline="0">
                <a:latin typeface="TeXGyrePagella-Italic" panose="02000603020200000004" pitchFamily="50" charset="0"/>
              </a:rPr>
              <a:t>Prediction</a:t>
            </a:r>
            <a:endParaRPr lang="en-US" b="0" i="0" u="none" strike="noStrike" baseline="0">
              <a:latin typeface="TeXGyrePagella-Regular" panose="02000603020200000003" pitchFamily="50" charset="0"/>
            </a:endParaRP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D52A1D95-7743-4FA6-B806-5D5745B5FB0F}"/>
                  </a:ext>
                </a:extLst>
              </p:cNvPr>
              <p:cNvSpPr>
                <a:spLocks noGrp="1"/>
              </p:cNvSpPr>
              <p:nvPr>
                <p:ph type="body" idx="1"/>
              </p:nvPr>
            </p:nvSpPr>
            <p:spPr/>
            <p:txBody>
              <a:bodyPr/>
              <a:lstStyle/>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Given a set of function evaluations </a:t>
                </a:r>
                <a14:m>
                  <m:oMath xmlns:m="http://schemas.openxmlformats.org/officeDocument/2006/math">
                    <m:r>
                      <a:rPr lang="en-US" b="0" i="1" dirty="0" smtClean="0">
                        <a:latin typeface="Cambria Math" panose="02040503050406030204" pitchFamily="18" charset="0"/>
                        <a:ea typeface="TeXGyrePagella-Regular" panose="02000603020200000003" pitchFamily="50" charset="0"/>
                        <a:cs typeface="TeXGyrePagella-Regular" panose="02000603020200000003" pitchFamily="50" charset="0"/>
                      </a:rPr>
                      <m:t>𝑦</m:t>
                    </m:r>
                  </m:oMath>
                </a14:m>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 evaluated at points </a:t>
                </a:r>
                <a14:m>
                  <m:oMath xmlns:m="http://schemas.openxmlformats.org/officeDocument/2006/math">
                    <m:r>
                      <a:rPr lang="en-US" i="1" dirty="0" smtClean="0">
                        <a:latin typeface="Cambria Math" panose="02040503050406030204" pitchFamily="18" charset="0"/>
                        <a:ea typeface="TeXGyrePagella-Regular" panose="02000603020200000003" pitchFamily="50" charset="0"/>
                        <a:cs typeface="TeXGyrePagella-Regular" panose="02000603020200000003" pitchFamily="50" charset="0"/>
                      </a:rPr>
                      <m:t>𝑥</m:t>
                    </m:r>
                  </m:oMath>
                </a14:m>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 and model parameters  </a:t>
                </a:r>
                <a:r>
                  <a:rPr lang="en-US" b="1">
                    <a:latin typeface="TeXGyrePagella-Regular" panose="02000603020200000003" pitchFamily="50" charset="0"/>
                    <a:ea typeface="TeXGyrePagella-Regular" panose="02000603020200000003" pitchFamily="50" charset="0"/>
                    <a:cs typeface="TeXGyrePagella-Regular" panose="02000603020200000003" pitchFamily="50" charset="0"/>
                  </a:rPr>
                  <a:t>µ </a:t>
                </a:r>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and </a:t>
                </a:r>
                <a:r>
                  <a:rPr lang="el-GR" b="1">
                    <a:latin typeface="TeXGyrePagella-Regular" panose="02000603020200000003" pitchFamily="50" charset="0"/>
                    <a:ea typeface="TeXGyrePagella-Regular" panose="02000603020200000003" pitchFamily="50" charset="0"/>
                    <a:cs typeface="TeXGyrePagella-Regular" panose="02000603020200000003" pitchFamily="50" charset="0"/>
                  </a:rPr>
                  <a:t>∑</a:t>
                </a:r>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 a Gaussian process can be used to predict the function evaluations </a:t>
                </a:r>
                <a14:m>
                  <m:oMath xmlns:m="http://schemas.openxmlformats.org/officeDocument/2006/math">
                    <m:acc>
                      <m:accPr>
                        <m:chr m:val="̂"/>
                        <m:ctrlPr>
                          <a:rPr lang="en-US" i="1" smtClean="0">
                            <a:latin typeface="Cambria Math" panose="02040503050406030204" pitchFamily="18" charset="0"/>
                            <a:ea typeface="TeXGyrePagella-Regular" panose="02000603020200000003" pitchFamily="50" charset="0"/>
                            <a:cs typeface="TeXGyrePagella-Regular" panose="02000603020200000003" pitchFamily="50" charset="0"/>
                          </a:rPr>
                        </m:ctrlPr>
                      </m:accPr>
                      <m:e>
                        <m:r>
                          <a:rPr lang="en-US" b="0" i="1" smtClean="0">
                            <a:latin typeface="Cambria Math" panose="02040503050406030204" pitchFamily="18" charset="0"/>
                            <a:ea typeface="TeXGyrePagella-Regular" panose="02000603020200000003" pitchFamily="50" charset="0"/>
                            <a:cs typeface="TeXGyrePagella-Regular" panose="02000603020200000003" pitchFamily="50" charset="0"/>
                          </a:rPr>
                          <m:t>𝑦</m:t>
                        </m:r>
                      </m:e>
                    </m:acc>
                  </m:oMath>
                </a14:m>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 at new points </a:t>
                </a:r>
                <a14:m>
                  <m:oMath xmlns:m="http://schemas.openxmlformats.org/officeDocument/2006/math">
                    <m:sSup>
                      <m:sSupPr>
                        <m:ctrlPr>
                          <a:rPr lang="en-US" i="1" dirty="0" smtClean="0">
                            <a:latin typeface="Cambria Math" panose="02040503050406030204" pitchFamily="18" charset="0"/>
                            <a:ea typeface="TeXGyrePagella-Regular" panose="02000603020200000003" pitchFamily="50" charset="0"/>
                            <a:cs typeface="TeXGyrePagella-Regular" panose="02000603020200000003" pitchFamily="50" charset="0"/>
                          </a:rPr>
                        </m:ctrlPr>
                      </m:sSupPr>
                      <m:e>
                        <m:r>
                          <a:rPr lang="en-US" b="0" i="1" dirty="0" smtClean="0">
                            <a:latin typeface="Cambria Math" panose="02040503050406030204" pitchFamily="18" charset="0"/>
                            <a:ea typeface="TeXGyrePagella-Regular" panose="02000603020200000003" pitchFamily="50" charset="0"/>
                            <a:cs typeface="TeXGyrePagella-Regular" panose="02000603020200000003" pitchFamily="50" charset="0"/>
                          </a:rPr>
                          <m:t>𝑥</m:t>
                        </m:r>
                      </m:e>
                      <m:sup>
                        <m:r>
                          <a:rPr lang="en-US" b="0" i="1" dirty="0" smtClean="0">
                            <a:latin typeface="Cambria Math" panose="02040503050406030204" pitchFamily="18" charset="0"/>
                            <a:ea typeface="TeXGyrePagella-Regular" panose="02000603020200000003" pitchFamily="50" charset="0"/>
                            <a:cs typeface="TeXGyrePagella-Regular" panose="02000603020200000003" pitchFamily="50" charset="0"/>
                          </a:rPr>
                          <m:t>∗</m:t>
                        </m:r>
                      </m:sup>
                    </m:sSup>
                  </m:oMath>
                </a14:m>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 This can be written as</a:t>
                </a:r>
                <a:br>
                  <a:rPr lang="en-US">
                    <a:latin typeface="TeXGyrePagella-Regular" panose="02000603020200000003" pitchFamily="50" charset="0"/>
                    <a:ea typeface="TeXGyrePagella-Regular" panose="02000603020200000003" pitchFamily="50" charset="0"/>
                    <a:cs typeface="TeXGyrePagella-Regular" panose="02000603020200000003" pitchFamily="50" charset="0"/>
                  </a:rPr>
                </a:br>
                <a:br>
                  <a:rPr lang="en-US">
                    <a:latin typeface="TeXGyrePagella-Regular" panose="02000603020200000003" pitchFamily="50" charset="0"/>
                    <a:ea typeface="TeXGyrePagella-Regular" panose="02000603020200000003" pitchFamily="50" charset="0"/>
                    <a:cs typeface="TeXGyrePagella-Regular" panose="02000603020200000003" pitchFamily="50" charset="0"/>
                  </a:rPr>
                </a:br>
                <a:br>
                  <a:rPr lang="en-US">
                    <a:latin typeface="TeXGyrePagella-Regular" panose="02000603020200000003" pitchFamily="50" charset="0"/>
                    <a:ea typeface="TeXGyrePagella-Regular" panose="02000603020200000003" pitchFamily="50" charset="0"/>
                    <a:cs typeface="TeXGyrePagella-Regular" panose="02000603020200000003" pitchFamily="50" charset="0"/>
                  </a:rPr>
                </a:br>
                <a:br>
                  <a:rPr lang="en-US">
                    <a:latin typeface="TeXGyrePagella-Regular" panose="02000603020200000003" pitchFamily="50" charset="0"/>
                    <a:ea typeface="TeXGyrePagella-Regular" panose="02000603020200000003" pitchFamily="50" charset="0"/>
                    <a:cs typeface="TeXGyrePagella-Regular" panose="02000603020200000003" pitchFamily="50" charset="0"/>
                  </a:rPr>
                </a:br>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where</a:t>
                </a:r>
              </a:p>
            </p:txBody>
          </p:sp>
        </mc:Choice>
        <mc:Fallback>
          <p:sp>
            <p:nvSpPr>
              <p:cNvPr id="3" name="Text Placeholder 2">
                <a:extLst>
                  <a:ext uri="{FF2B5EF4-FFF2-40B4-BE49-F238E27FC236}">
                    <a16:creationId xmlns:a16="http://schemas.microsoft.com/office/drawing/2014/main" id="{D52A1D95-7743-4FA6-B806-5D5745B5FB0F}"/>
                  </a:ext>
                </a:extLst>
              </p:cNvPr>
              <p:cNvSpPr>
                <a:spLocks noGrp="1" noRot="1" noChangeAspect="1" noMove="1" noResize="1" noEditPoints="1" noAdjustHandles="1" noChangeArrowheads="1" noChangeShapeType="1" noTextEdit="1"/>
              </p:cNvSpPr>
              <p:nvPr>
                <p:ph type="body" idx="1"/>
              </p:nvPr>
            </p:nvSpPr>
            <p:spPr>
              <a:blipFill>
                <a:blip r:embed="rId2"/>
                <a:stretch>
                  <a:fillRect l="-1043" t="-2241" r="-1159"/>
                </a:stretch>
              </a:blipFill>
            </p:spPr>
            <p:txBody>
              <a:bodyPr/>
              <a:lstStyle/>
              <a:p>
                <a:r>
                  <a:rPr lang="en-US">
                    <a:noFill/>
                  </a:rPr>
                  <a:t> </a:t>
                </a:r>
              </a:p>
            </p:txBody>
          </p:sp>
        </mc:Fallback>
      </mc:AlternateContent>
      <p:pic>
        <p:nvPicPr>
          <p:cNvPr id="7" name="Graphic 6">
            <a:extLst>
              <a:ext uri="{FF2B5EF4-FFF2-40B4-BE49-F238E27FC236}">
                <a16:creationId xmlns:a16="http://schemas.microsoft.com/office/drawing/2014/main" id="{08E9478D-F60D-4808-B921-60F319DE244E}"/>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1948" t="5324" r="37238" b="86976"/>
          <a:stretch/>
        </p:blipFill>
        <p:spPr>
          <a:xfrm>
            <a:off x="2655016" y="3365205"/>
            <a:ext cx="6881967" cy="1460501"/>
          </a:xfrm>
          <a:prstGeom prst="rect">
            <a:avLst/>
          </a:prstGeom>
        </p:spPr>
      </p:pic>
      <p:pic>
        <p:nvPicPr>
          <p:cNvPr id="5" name="Graphic 4">
            <a:extLst>
              <a:ext uri="{FF2B5EF4-FFF2-40B4-BE49-F238E27FC236}">
                <a16:creationId xmlns:a16="http://schemas.microsoft.com/office/drawing/2014/main" id="{455E9DB1-3C13-41FB-B22E-1E34DB16C61D}"/>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8594" t="13217" r="30294" b="73380"/>
          <a:stretch/>
        </p:blipFill>
        <p:spPr>
          <a:xfrm>
            <a:off x="3681454" y="4660699"/>
            <a:ext cx="5208105" cy="2197301"/>
          </a:xfrm>
          <a:prstGeom prst="rect">
            <a:avLst/>
          </a:prstGeom>
        </p:spPr>
      </p:pic>
      <p:sp>
        <p:nvSpPr>
          <p:cNvPr id="4" name="Slide Number Placeholder 3">
            <a:extLst>
              <a:ext uri="{FF2B5EF4-FFF2-40B4-BE49-F238E27FC236}">
                <a16:creationId xmlns:a16="http://schemas.microsoft.com/office/drawing/2014/main" id="{AE867C67-5E81-420C-9168-295A5F9D61C7}"/>
              </a:ext>
            </a:extLst>
          </p:cNvPr>
          <p:cNvSpPr>
            <a:spLocks noGrp="1"/>
          </p:cNvSpPr>
          <p:nvPr>
            <p:ph type="sldNum" sz="quarter" idx="12"/>
          </p:nvPr>
        </p:nvSpPr>
        <p:spPr/>
        <p:txBody>
          <a:bodyPr/>
          <a:lstStyle/>
          <a:p>
            <a:fld id="{2AA0638C-39AA-48F7-9C1C-30D9B6F123FB}" type="slidenum">
              <a:rPr lang="en-US" smtClean="0"/>
              <a:t>20</a:t>
            </a:fld>
            <a:endParaRPr lang="en-US"/>
          </a:p>
        </p:txBody>
      </p:sp>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2083728A-F1E3-4D40-9547-5893460CEFEB}"/>
                  </a:ext>
                </a:extLst>
              </p14:cNvPr>
              <p14:cNvContentPartPr/>
              <p14:nvPr/>
            </p14:nvContentPartPr>
            <p14:xfrm>
              <a:off x="1090800" y="2487960"/>
              <a:ext cx="9568800" cy="4100400"/>
            </p14:xfrm>
          </p:contentPart>
        </mc:Choice>
        <mc:Fallback>
          <p:pic>
            <p:nvPicPr>
              <p:cNvPr id="6" name="Ink 5">
                <a:extLst>
                  <a:ext uri="{FF2B5EF4-FFF2-40B4-BE49-F238E27FC236}">
                    <a16:creationId xmlns:a16="http://schemas.microsoft.com/office/drawing/2014/main" id="{2083728A-F1E3-4D40-9547-5893460CEFEB}"/>
                  </a:ext>
                </a:extLst>
              </p:cNvPr>
              <p:cNvPicPr/>
              <p:nvPr/>
            </p:nvPicPr>
            <p:blipFill>
              <a:blip r:embed="rId8"/>
              <a:stretch>
                <a:fillRect/>
              </a:stretch>
            </p:blipFill>
            <p:spPr>
              <a:xfrm>
                <a:off x="1081440" y="2478600"/>
                <a:ext cx="9587520" cy="4119120"/>
              </a:xfrm>
              <a:prstGeom prst="rect">
                <a:avLst/>
              </a:prstGeom>
            </p:spPr>
          </p:pic>
        </mc:Fallback>
      </mc:AlternateContent>
    </p:spTree>
    <p:extLst>
      <p:ext uri="{BB962C8B-B14F-4D97-AF65-F5344CB8AC3E}">
        <p14:creationId xmlns:p14="http://schemas.microsoft.com/office/powerpoint/2010/main" val="20594655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E2573-E73F-4814-B78B-1FCD2E0B2BB7}"/>
              </a:ext>
            </a:extLst>
          </p:cNvPr>
          <p:cNvSpPr>
            <a:spLocks noGrp="1"/>
          </p:cNvSpPr>
          <p:nvPr>
            <p:ph type="title"/>
          </p:nvPr>
        </p:nvSpPr>
        <p:spPr/>
        <p:txBody>
          <a:bodyPr/>
          <a:lstStyle/>
          <a:p>
            <a:pPr marR="0" rtl="0"/>
            <a:r>
              <a:rPr lang="en-US" b="0" i="1" u="none" strike="noStrike" baseline="0">
                <a:latin typeface="TeXGyrePagella-Italic" panose="02000603020200000004" pitchFamily="50" charset="0"/>
              </a:rPr>
              <a:t>Prediction</a:t>
            </a:r>
            <a:endParaRPr lang="en-US" b="0" i="0" u="none" strike="noStrike" baseline="0">
              <a:latin typeface="TeXGyrePagella-Regular" panose="02000603020200000003" pitchFamily="50" charset="0"/>
            </a:endParaRP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D52A1D95-7743-4FA6-B806-5D5745B5FB0F}"/>
                  </a:ext>
                </a:extLst>
              </p:cNvPr>
              <p:cNvSpPr>
                <a:spLocks noGrp="1"/>
              </p:cNvSpPr>
              <p:nvPr>
                <p:ph type="body" idx="1"/>
              </p:nvPr>
            </p:nvSpPr>
            <p:spPr/>
            <p:txBody>
              <a:bodyPr/>
              <a:lstStyle/>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The predicted values can be found using the conditional distribution</a:t>
                </a:r>
              </a:p>
              <a:p>
                <a:endParaRPr lang="en-US">
                  <a:latin typeface="TeXGyrePagella-Regular" panose="02000603020200000003" pitchFamily="50" charset="0"/>
                  <a:ea typeface="TeXGyrePagella-Regular" panose="02000603020200000003" pitchFamily="50" charset="0"/>
                  <a:cs typeface="TeXGyrePagella-Regular" panose="02000603020200000003" pitchFamily="50" charset="0"/>
                </a:endParaRPr>
              </a:p>
              <a:p>
                <a:endParaRPr lang="en-US">
                  <a:latin typeface="TeXGyrePagella-Regular" panose="02000603020200000003" pitchFamily="50" charset="0"/>
                  <a:ea typeface="TeXGyrePagella-Regular" panose="02000603020200000003" pitchFamily="50" charset="0"/>
                  <a:cs typeface="TeXGyrePagella-Regular" panose="02000603020200000003" pitchFamily="50" charset="0"/>
                </a:endParaRPr>
              </a:p>
              <a:p>
                <a:pPr marL="0" indent="0">
                  <a:buNone/>
                </a:pPr>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using the conditional distribution formulas previously presented</a:t>
                </a:r>
              </a:p>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The predicted mean and variance of </a:t>
                </a:r>
                <a14:m>
                  <m:oMath xmlns:m="http://schemas.openxmlformats.org/officeDocument/2006/math">
                    <m:acc>
                      <m:accPr>
                        <m:chr m:val="̂"/>
                        <m:ctrlPr>
                          <a:rPr lang="en-US" i="1">
                            <a:latin typeface="Cambria Math" panose="02040503050406030204" pitchFamily="18" charset="0"/>
                            <a:ea typeface="TeXGyrePagella-Regular" panose="02000603020200000003" pitchFamily="50" charset="0"/>
                            <a:cs typeface="TeXGyrePagella-Regular" panose="02000603020200000003" pitchFamily="50" charset="0"/>
                          </a:rPr>
                        </m:ctrlPr>
                      </m:accPr>
                      <m:e>
                        <m:r>
                          <a:rPr lang="en-US" i="1">
                            <a:latin typeface="Cambria Math" panose="02040503050406030204" pitchFamily="18" charset="0"/>
                            <a:ea typeface="TeXGyrePagella-Regular" panose="02000603020200000003" pitchFamily="50" charset="0"/>
                            <a:cs typeface="TeXGyrePagella-Regular" panose="02000603020200000003" pitchFamily="50" charset="0"/>
                          </a:rPr>
                          <m:t>𝑦</m:t>
                        </m:r>
                      </m:e>
                    </m:acc>
                  </m:oMath>
                </a14:m>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 is</a:t>
                </a:r>
              </a:p>
            </p:txBody>
          </p:sp>
        </mc:Choice>
        <mc:Fallback>
          <p:sp>
            <p:nvSpPr>
              <p:cNvPr id="3" name="Text Placeholder 2">
                <a:extLst>
                  <a:ext uri="{FF2B5EF4-FFF2-40B4-BE49-F238E27FC236}">
                    <a16:creationId xmlns:a16="http://schemas.microsoft.com/office/drawing/2014/main" id="{D52A1D95-7743-4FA6-B806-5D5745B5FB0F}"/>
                  </a:ext>
                </a:extLst>
              </p:cNvPr>
              <p:cNvSpPr>
                <a:spLocks noGrp="1" noRot="1" noChangeAspect="1" noMove="1" noResize="1" noEditPoints="1" noAdjustHandles="1" noChangeArrowheads="1" noChangeShapeType="1" noTextEdit="1"/>
              </p:cNvSpPr>
              <p:nvPr>
                <p:ph type="body" idx="1"/>
              </p:nvPr>
            </p:nvSpPr>
            <p:spPr>
              <a:blipFill>
                <a:blip r:embed="rId2"/>
                <a:stretch>
                  <a:fillRect l="-1217" t="-2241"/>
                </a:stretch>
              </a:blipFill>
            </p:spPr>
            <p:txBody>
              <a:bodyPr/>
              <a:lstStyle/>
              <a:p>
                <a:r>
                  <a:rPr lang="en-US">
                    <a:noFill/>
                  </a:rPr>
                  <a:t> </a:t>
                </a:r>
              </a:p>
            </p:txBody>
          </p:sp>
        </mc:Fallback>
      </mc:AlternateContent>
      <p:pic>
        <p:nvPicPr>
          <p:cNvPr id="6" name="Graphic 5">
            <a:extLst>
              <a:ext uri="{FF2B5EF4-FFF2-40B4-BE49-F238E27FC236}">
                <a16:creationId xmlns:a16="http://schemas.microsoft.com/office/drawing/2014/main" id="{5F1C94F3-1169-4594-A2F9-9139CEBC089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0785" t="2790" r="10030" b="90661"/>
          <a:stretch/>
        </p:blipFill>
        <p:spPr>
          <a:xfrm>
            <a:off x="1547923" y="2642191"/>
            <a:ext cx="9096153" cy="846319"/>
          </a:xfrm>
          <a:prstGeom prst="rect">
            <a:avLst/>
          </a:prstGeom>
        </p:spPr>
      </p:pic>
      <p:pic>
        <p:nvPicPr>
          <p:cNvPr id="8" name="Graphic 7">
            <a:extLst>
              <a:ext uri="{FF2B5EF4-FFF2-40B4-BE49-F238E27FC236}">
                <a16:creationId xmlns:a16="http://schemas.microsoft.com/office/drawing/2014/main" id="{D6C27DE7-9269-4FFA-86F7-B79CF234F174}"/>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2994" t="6666" r="38721" b="86047"/>
          <a:stretch/>
        </p:blipFill>
        <p:spPr>
          <a:xfrm>
            <a:off x="2849525" y="5443869"/>
            <a:ext cx="6190663" cy="1325563"/>
          </a:xfrm>
          <a:prstGeom prst="rect">
            <a:avLst/>
          </a:prstGeom>
        </p:spPr>
      </p:pic>
      <p:sp>
        <p:nvSpPr>
          <p:cNvPr id="4" name="Slide Number Placeholder 3">
            <a:extLst>
              <a:ext uri="{FF2B5EF4-FFF2-40B4-BE49-F238E27FC236}">
                <a16:creationId xmlns:a16="http://schemas.microsoft.com/office/drawing/2014/main" id="{AE7F8F3B-FF4C-4806-B942-F78311CCB6B2}"/>
              </a:ext>
            </a:extLst>
          </p:cNvPr>
          <p:cNvSpPr>
            <a:spLocks noGrp="1"/>
          </p:cNvSpPr>
          <p:nvPr>
            <p:ph type="sldNum" sz="quarter" idx="12"/>
          </p:nvPr>
        </p:nvSpPr>
        <p:spPr/>
        <p:txBody>
          <a:bodyPr/>
          <a:lstStyle/>
          <a:p>
            <a:fld id="{2AA0638C-39AA-48F7-9C1C-30D9B6F123FB}" type="slidenum">
              <a:rPr lang="en-US" smtClean="0"/>
              <a:t>21</a:t>
            </a:fld>
            <a:endParaRPr lang="en-US"/>
          </a:p>
        </p:txBody>
      </p:sp>
      <p:pic>
        <p:nvPicPr>
          <p:cNvPr id="9" name="Graphic 8">
            <a:extLst>
              <a:ext uri="{FF2B5EF4-FFF2-40B4-BE49-F238E27FC236}">
                <a16:creationId xmlns:a16="http://schemas.microsoft.com/office/drawing/2014/main" id="{1F25691F-1774-45C3-A4A6-F18B76C4E579}"/>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9644" t="9930" r="27594" b="82019"/>
          <a:stretch/>
        </p:blipFill>
        <p:spPr>
          <a:xfrm>
            <a:off x="3088339" y="4426102"/>
            <a:ext cx="6566175" cy="1599786"/>
          </a:xfrm>
          <a:prstGeom prst="rect">
            <a:avLst/>
          </a:prstGeom>
        </p:spPr>
      </p:pic>
      <mc:AlternateContent xmlns:mc="http://schemas.openxmlformats.org/markup-compatibility/2006">
        <mc:Choice xmlns:p14="http://schemas.microsoft.com/office/powerpoint/2010/main" Requires="p14">
          <p:contentPart p14:bwMode="auto" r:id="rId9">
            <p14:nvContentPartPr>
              <p14:cNvPr id="5" name="Ink 4">
                <a:extLst>
                  <a:ext uri="{FF2B5EF4-FFF2-40B4-BE49-F238E27FC236}">
                    <a16:creationId xmlns:a16="http://schemas.microsoft.com/office/drawing/2014/main" id="{76EFC816-B5DF-41E2-8970-82029D387573}"/>
                  </a:ext>
                </a:extLst>
              </p14:cNvPr>
              <p14:cNvContentPartPr/>
              <p14:nvPr/>
            </p14:nvContentPartPr>
            <p14:xfrm>
              <a:off x="914400" y="2577240"/>
              <a:ext cx="9190080" cy="3940200"/>
            </p14:xfrm>
          </p:contentPart>
        </mc:Choice>
        <mc:Fallback>
          <p:pic>
            <p:nvPicPr>
              <p:cNvPr id="5" name="Ink 4">
                <a:extLst>
                  <a:ext uri="{FF2B5EF4-FFF2-40B4-BE49-F238E27FC236}">
                    <a16:creationId xmlns:a16="http://schemas.microsoft.com/office/drawing/2014/main" id="{76EFC816-B5DF-41E2-8970-82029D387573}"/>
                  </a:ext>
                </a:extLst>
              </p:cNvPr>
              <p:cNvPicPr/>
              <p:nvPr/>
            </p:nvPicPr>
            <p:blipFill>
              <a:blip r:embed="rId10"/>
              <a:stretch>
                <a:fillRect/>
              </a:stretch>
            </p:blipFill>
            <p:spPr>
              <a:xfrm>
                <a:off x="905040" y="2567880"/>
                <a:ext cx="9208800" cy="3958920"/>
              </a:xfrm>
              <a:prstGeom prst="rect">
                <a:avLst/>
              </a:prstGeom>
            </p:spPr>
          </p:pic>
        </mc:Fallback>
      </mc:AlternateContent>
    </p:spTree>
    <p:extLst>
      <p:ext uri="{BB962C8B-B14F-4D97-AF65-F5344CB8AC3E}">
        <p14:creationId xmlns:p14="http://schemas.microsoft.com/office/powerpoint/2010/main" val="32365267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E2573-E73F-4814-B78B-1FCD2E0B2BB7}"/>
              </a:ext>
            </a:extLst>
          </p:cNvPr>
          <p:cNvSpPr>
            <a:spLocks noGrp="1"/>
          </p:cNvSpPr>
          <p:nvPr>
            <p:ph type="title"/>
          </p:nvPr>
        </p:nvSpPr>
        <p:spPr/>
        <p:txBody>
          <a:bodyPr/>
          <a:lstStyle/>
          <a:p>
            <a:pPr marR="0" rtl="0"/>
            <a:r>
              <a:rPr lang="en-US" b="0" i="1" u="none" strike="noStrike" baseline="0">
                <a:latin typeface="TeXGyrePagella-Italic" panose="02000603020200000004" pitchFamily="50" charset="0"/>
              </a:rPr>
              <a:t>Prediction</a:t>
            </a:r>
            <a:endParaRPr lang="en-US" b="0" i="0" u="none" strike="noStrike" baseline="0">
              <a:latin typeface="TeXGyrePagella-Regular" panose="02000603020200000003" pitchFamily="50" charset="0"/>
            </a:endParaRPr>
          </a:p>
        </p:txBody>
      </p:sp>
      <p:sp>
        <p:nvSpPr>
          <p:cNvPr id="3" name="Text Placeholder 2">
            <a:extLst>
              <a:ext uri="{FF2B5EF4-FFF2-40B4-BE49-F238E27FC236}">
                <a16:creationId xmlns:a16="http://schemas.microsoft.com/office/drawing/2014/main" id="{D52A1D95-7743-4FA6-B806-5D5745B5FB0F}"/>
              </a:ext>
            </a:extLst>
          </p:cNvPr>
          <p:cNvSpPr>
            <a:spLocks noGrp="1"/>
          </p:cNvSpPr>
          <p:nvPr>
            <p:ph type="body" idx="1"/>
          </p:nvPr>
        </p:nvSpPr>
        <p:spPr/>
        <p:txBody>
          <a:bodyPr/>
          <a:lstStyle/>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Using variance to compute standard deviation, the predicted mean and standard deviation can be computed at any point</a:t>
            </a:r>
          </a:p>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This enables calculation of the </a:t>
            </a:r>
            <a:r>
              <a:rPr lang="en-US">
                <a:latin typeface="TeXGyrePagella-Italic" panose="02000603020200000004" pitchFamily="50" charset="0"/>
                <a:ea typeface="TeXGyrePagella-Italic" panose="02000603020200000004" pitchFamily="50" charset="0"/>
                <a:cs typeface="TeXGyrePagella-Italic" panose="02000603020200000004" pitchFamily="50" charset="0"/>
              </a:rPr>
              <a:t>95% confidence region</a:t>
            </a:r>
          </a:p>
        </p:txBody>
      </p:sp>
      <p:pic>
        <p:nvPicPr>
          <p:cNvPr id="5" name="Graphic 4">
            <a:extLst>
              <a:ext uri="{FF2B5EF4-FFF2-40B4-BE49-F238E27FC236}">
                <a16:creationId xmlns:a16="http://schemas.microsoft.com/office/drawing/2014/main" id="{86C6D66F-FF7A-494B-9F24-BE43AD9A7A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60631" y="3294099"/>
            <a:ext cx="6870738" cy="3435369"/>
          </a:xfrm>
          <a:prstGeom prst="rect">
            <a:avLst/>
          </a:prstGeom>
        </p:spPr>
      </p:pic>
      <p:sp>
        <p:nvSpPr>
          <p:cNvPr id="4" name="Slide Number Placeholder 3">
            <a:extLst>
              <a:ext uri="{FF2B5EF4-FFF2-40B4-BE49-F238E27FC236}">
                <a16:creationId xmlns:a16="http://schemas.microsoft.com/office/drawing/2014/main" id="{9ABC1334-D20A-4F48-804B-E7AAEABFCFD6}"/>
              </a:ext>
            </a:extLst>
          </p:cNvPr>
          <p:cNvSpPr>
            <a:spLocks noGrp="1"/>
          </p:cNvSpPr>
          <p:nvPr>
            <p:ph type="sldNum" sz="quarter" idx="12"/>
          </p:nvPr>
        </p:nvSpPr>
        <p:spPr/>
        <p:txBody>
          <a:bodyPr/>
          <a:lstStyle/>
          <a:p>
            <a:fld id="{2AA0638C-39AA-48F7-9C1C-30D9B6F123FB}" type="slidenum">
              <a:rPr lang="en-US" smtClean="0"/>
              <a:t>22</a:t>
            </a:fld>
            <a:endParaRPr lang="en-US"/>
          </a:p>
        </p:txBody>
      </p:sp>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BF933D02-E6F1-4752-94CA-1B0D52505C0E}"/>
                  </a:ext>
                </a:extLst>
              </p14:cNvPr>
              <p14:cNvContentPartPr/>
              <p14:nvPr/>
            </p14:nvContentPartPr>
            <p14:xfrm>
              <a:off x="2442240" y="3194640"/>
              <a:ext cx="6663960" cy="2860920"/>
            </p14:xfrm>
          </p:contentPart>
        </mc:Choice>
        <mc:Fallback>
          <p:pic>
            <p:nvPicPr>
              <p:cNvPr id="6" name="Ink 5">
                <a:extLst>
                  <a:ext uri="{FF2B5EF4-FFF2-40B4-BE49-F238E27FC236}">
                    <a16:creationId xmlns:a16="http://schemas.microsoft.com/office/drawing/2014/main" id="{BF933D02-E6F1-4752-94CA-1B0D52505C0E}"/>
                  </a:ext>
                </a:extLst>
              </p:cNvPr>
              <p:cNvPicPr/>
              <p:nvPr/>
            </p:nvPicPr>
            <p:blipFill>
              <a:blip r:embed="rId5"/>
              <a:stretch>
                <a:fillRect/>
              </a:stretch>
            </p:blipFill>
            <p:spPr>
              <a:xfrm>
                <a:off x="2432880" y="3185280"/>
                <a:ext cx="6682680" cy="2879640"/>
              </a:xfrm>
              <a:prstGeom prst="rect">
                <a:avLst/>
              </a:prstGeom>
            </p:spPr>
          </p:pic>
        </mc:Fallback>
      </mc:AlternateContent>
    </p:spTree>
    <p:extLst>
      <p:ext uri="{BB962C8B-B14F-4D97-AF65-F5344CB8AC3E}">
        <p14:creationId xmlns:p14="http://schemas.microsoft.com/office/powerpoint/2010/main" val="20199873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73FC2-AF91-4884-8E40-7E87DA3FB196}"/>
              </a:ext>
            </a:extLst>
          </p:cNvPr>
          <p:cNvSpPr>
            <a:spLocks noGrp="1"/>
          </p:cNvSpPr>
          <p:nvPr>
            <p:ph type="title"/>
          </p:nvPr>
        </p:nvSpPr>
        <p:spPr/>
        <p:txBody>
          <a:bodyPr/>
          <a:lstStyle/>
          <a:p>
            <a:pPr marR="0" rtl="0"/>
            <a:r>
              <a:rPr lang="en-US" b="0" i="1" u="none" strike="noStrike" baseline="0">
                <a:latin typeface="TeXGyrePagella-Italic" panose="02000603020200000004" pitchFamily="50" charset="0"/>
              </a:rPr>
              <a:t>Gradient Measurements</a:t>
            </a:r>
          </a:p>
        </p:txBody>
      </p:sp>
      <p:sp>
        <p:nvSpPr>
          <p:cNvPr id="3" name="Text Placeholder 2">
            <a:extLst>
              <a:ext uri="{FF2B5EF4-FFF2-40B4-BE49-F238E27FC236}">
                <a16:creationId xmlns:a16="http://schemas.microsoft.com/office/drawing/2014/main" id="{F958CAAD-D0F7-49A0-8AC3-2D5E3DED53E8}"/>
              </a:ext>
            </a:extLst>
          </p:cNvPr>
          <p:cNvSpPr>
            <a:spLocks noGrp="1"/>
          </p:cNvSpPr>
          <p:nvPr>
            <p:ph type="body" idx="1"/>
          </p:nvPr>
        </p:nvSpPr>
        <p:spPr/>
        <p:txBody>
          <a:bodyPr/>
          <a:lstStyle/>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If function gradient evaluations can be made as well, the process can be extended to include gradient predictions for higher prediction fidelity</a:t>
            </a:r>
          </a:p>
        </p:txBody>
      </p:sp>
      <p:pic>
        <p:nvPicPr>
          <p:cNvPr id="5" name="Graphic 4">
            <a:extLst>
              <a:ext uri="{FF2B5EF4-FFF2-40B4-BE49-F238E27FC236}">
                <a16:creationId xmlns:a16="http://schemas.microsoft.com/office/drawing/2014/main" id="{6BBFFAE5-F636-4EDF-92DB-82CA17E5DA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70924" y="3200731"/>
            <a:ext cx="7850151" cy="3445154"/>
          </a:xfrm>
          <a:prstGeom prst="rect">
            <a:avLst/>
          </a:prstGeom>
        </p:spPr>
      </p:pic>
      <p:sp>
        <p:nvSpPr>
          <p:cNvPr id="4" name="Slide Number Placeholder 3">
            <a:extLst>
              <a:ext uri="{FF2B5EF4-FFF2-40B4-BE49-F238E27FC236}">
                <a16:creationId xmlns:a16="http://schemas.microsoft.com/office/drawing/2014/main" id="{A81C36CC-9E1C-4C76-B9ED-A61FE52E20BA}"/>
              </a:ext>
            </a:extLst>
          </p:cNvPr>
          <p:cNvSpPr>
            <a:spLocks noGrp="1"/>
          </p:cNvSpPr>
          <p:nvPr>
            <p:ph type="sldNum" sz="quarter" idx="12"/>
          </p:nvPr>
        </p:nvSpPr>
        <p:spPr/>
        <p:txBody>
          <a:bodyPr/>
          <a:lstStyle/>
          <a:p>
            <a:fld id="{2AA0638C-39AA-48F7-9C1C-30D9B6F123FB}" type="slidenum">
              <a:rPr lang="en-US" smtClean="0"/>
              <a:t>23</a:t>
            </a:fld>
            <a:endParaRPr lang="en-US"/>
          </a:p>
        </p:txBody>
      </p:sp>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DA42873B-B1B0-41C2-BEF5-C490587462DC}"/>
                  </a:ext>
                </a:extLst>
              </p14:cNvPr>
              <p14:cNvContentPartPr/>
              <p14:nvPr/>
            </p14:nvContentPartPr>
            <p14:xfrm>
              <a:off x="6384240" y="637560"/>
              <a:ext cx="662040" cy="764640"/>
            </p14:xfrm>
          </p:contentPart>
        </mc:Choice>
        <mc:Fallback>
          <p:pic>
            <p:nvPicPr>
              <p:cNvPr id="6" name="Ink 5">
                <a:extLst>
                  <a:ext uri="{FF2B5EF4-FFF2-40B4-BE49-F238E27FC236}">
                    <a16:creationId xmlns:a16="http://schemas.microsoft.com/office/drawing/2014/main" id="{DA42873B-B1B0-41C2-BEF5-C490587462DC}"/>
                  </a:ext>
                </a:extLst>
              </p:cNvPr>
              <p:cNvPicPr/>
              <p:nvPr/>
            </p:nvPicPr>
            <p:blipFill>
              <a:blip r:embed="rId5"/>
              <a:stretch>
                <a:fillRect/>
              </a:stretch>
            </p:blipFill>
            <p:spPr>
              <a:xfrm>
                <a:off x="6374880" y="628200"/>
                <a:ext cx="680760" cy="783360"/>
              </a:xfrm>
              <a:prstGeom prst="rect">
                <a:avLst/>
              </a:prstGeom>
            </p:spPr>
          </p:pic>
        </mc:Fallback>
      </mc:AlternateContent>
    </p:spTree>
    <p:extLst>
      <p:ext uri="{BB962C8B-B14F-4D97-AF65-F5344CB8AC3E}">
        <p14:creationId xmlns:p14="http://schemas.microsoft.com/office/powerpoint/2010/main" val="3537641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D9AA2-FA8B-43DE-B96A-43F45DE9B9F5}"/>
              </a:ext>
            </a:extLst>
          </p:cNvPr>
          <p:cNvSpPr>
            <a:spLocks noGrp="1"/>
          </p:cNvSpPr>
          <p:nvPr>
            <p:ph type="title"/>
          </p:nvPr>
        </p:nvSpPr>
        <p:spPr/>
        <p:txBody>
          <a:bodyPr/>
          <a:lstStyle/>
          <a:p>
            <a:pPr marR="0" rtl="0"/>
            <a:r>
              <a:rPr lang="en-US" b="0" i="1" u="none" strike="noStrike" baseline="0">
                <a:latin typeface="TeXGyrePagella-Italic"/>
              </a:rPr>
              <a:t>Noisy Measurements</a:t>
            </a:r>
            <a:endParaRPr lang="en-US" b="0" i="0" u="none" strike="noStrike" baseline="0">
              <a:latin typeface="TeXGyrePagella-Italic"/>
            </a:endParaRPr>
          </a:p>
        </p:txBody>
      </p:sp>
      <p:sp>
        <p:nvSpPr>
          <p:cNvPr id="3" name="Text Placeholder 2">
            <a:extLst>
              <a:ext uri="{FF2B5EF4-FFF2-40B4-BE49-F238E27FC236}">
                <a16:creationId xmlns:a16="http://schemas.microsoft.com/office/drawing/2014/main" id="{EC89F45D-7328-4E4A-8A06-EE2D196C0614}"/>
              </a:ext>
            </a:extLst>
          </p:cNvPr>
          <p:cNvSpPr>
            <a:spLocks noGrp="1"/>
          </p:cNvSpPr>
          <p:nvPr>
            <p:ph type="body" idx="1"/>
          </p:nvPr>
        </p:nvSpPr>
        <p:spPr/>
        <p:txBody>
          <a:bodyPr/>
          <a:lstStyle/>
          <a:p>
            <a:r>
              <a:rPr lang="en-US"/>
              <a:t>If function evaluations are affected by zero-mean noise, then the joint distribution can be augmented and solved the same way</a:t>
            </a:r>
          </a:p>
        </p:txBody>
      </p:sp>
      <p:pic>
        <p:nvPicPr>
          <p:cNvPr id="5" name="Graphic 4">
            <a:extLst>
              <a:ext uri="{FF2B5EF4-FFF2-40B4-BE49-F238E27FC236}">
                <a16:creationId xmlns:a16="http://schemas.microsoft.com/office/drawing/2014/main" id="{F80CAB50-EB36-4754-A2AF-BD242A40E9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85699" y="3887132"/>
            <a:ext cx="5834007" cy="2917004"/>
          </a:xfrm>
          <a:prstGeom prst="rect">
            <a:avLst/>
          </a:prstGeom>
        </p:spPr>
      </p:pic>
      <p:pic>
        <p:nvPicPr>
          <p:cNvPr id="10" name="Graphic 9">
            <a:extLst>
              <a:ext uri="{FF2B5EF4-FFF2-40B4-BE49-F238E27FC236}">
                <a16:creationId xmlns:a16="http://schemas.microsoft.com/office/drawing/2014/main" id="{139F5745-C29D-4846-A389-FDD99B1F4BA9}"/>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7587" t="4651" r="38024" b="87287"/>
          <a:stretch/>
        </p:blipFill>
        <p:spPr>
          <a:xfrm>
            <a:off x="2461437" y="2452798"/>
            <a:ext cx="7176978" cy="1466419"/>
          </a:xfrm>
          <a:prstGeom prst="rect">
            <a:avLst/>
          </a:prstGeom>
        </p:spPr>
      </p:pic>
      <p:sp>
        <p:nvSpPr>
          <p:cNvPr id="4" name="Slide Number Placeholder 3">
            <a:extLst>
              <a:ext uri="{FF2B5EF4-FFF2-40B4-BE49-F238E27FC236}">
                <a16:creationId xmlns:a16="http://schemas.microsoft.com/office/drawing/2014/main" id="{B246541B-D985-4957-AB71-A671D45B748D}"/>
              </a:ext>
            </a:extLst>
          </p:cNvPr>
          <p:cNvSpPr>
            <a:spLocks noGrp="1"/>
          </p:cNvSpPr>
          <p:nvPr>
            <p:ph type="sldNum" sz="quarter" idx="12"/>
          </p:nvPr>
        </p:nvSpPr>
        <p:spPr/>
        <p:txBody>
          <a:bodyPr/>
          <a:lstStyle/>
          <a:p>
            <a:fld id="{2AA0638C-39AA-48F7-9C1C-30D9B6F123FB}" type="slidenum">
              <a:rPr lang="en-US" smtClean="0"/>
              <a:t>24</a:t>
            </a:fld>
            <a:endParaRPr lang="en-US"/>
          </a:p>
        </p:txBody>
      </p:sp>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7681C1FD-D731-419F-B90B-FA3411ACBD04}"/>
                  </a:ext>
                </a:extLst>
              </p14:cNvPr>
              <p14:cNvContentPartPr/>
              <p14:nvPr/>
            </p14:nvContentPartPr>
            <p14:xfrm>
              <a:off x="7216200" y="3093120"/>
              <a:ext cx="1938240" cy="1305360"/>
            </p14:xfrm>
          </p:contentPart>
        </mc:Choice>
        <mc:Fallback>
          <p:pic>
            <p:nvPicPr>
              <p:cNvPr id="6" name="Ink 5">
                <a:extLst>
                  <a:ext uri="{FF2B5EF4-FFF2-40B4-BE49-F238E27FC236}">
                    <a16:creationId xmlns:a16="http://schemas.microsoft.com/office/drawing/2014/main" id="{7681C1FD-D731-419F-B90B-FA3411ACBD04}"/>
                  </a:ext>
                </a:extLst>
              </p:cNvPr>
              <p:cNvPicPr/>
              <p:nvPr/>
            </p:nvPicPr>
            <p:blipFill>
              <a:blip r:embed="rId7"/>
              <a:stretch>
                <a:fillRect/>
              </a:stretch>
            </p:blipFill>
            <p:spPr>
              <a:xfrm>
                <a:off x="7206840" y="3083760"/>
                <a:ext cx="1956960" cy="1324080"/>
              </a:xfrm>
              <a:prstGeom prst="rect">
                <a:avLst/>
              </a:prstGeom>
            </p:spPr>
          </p:pic>
        </mc:Fallback>
      </mc:AlternateContent>
    </p:spTree>
    <p:extLst>
      <p:ext uri="{BB962C8B-B14F-4D97-AF65-F5344CB8AC3E}">
        <p14:creationId xmlns:p14="http://schemas.microsoft.com/office/powerpoint/2010/main" val="2472075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767C5-5FF9-4BB6-8C88-D8A076EFA46C}"/>
              </a:ext>
            </a:extLst>
          </p:cNvPr>
          <p:cNvSpPr>
            <a:spLocks noGrp="1"/>
          </p:cNvSpPr>
          <p:nvPr>
            <p:ph type="title"/>
          </p:nvPr>
        </p:nvSpPr>
        <p:spPr/>
        <p:txBody>
          <a:bodyPr/>
          <a:lstStyle/>
          <a:p>
            <a:pPr marR="0" rtl="0"/>
            <a:r>
              <a:rPr lang="en-US" b="0" i="1" u="none" strike="noStrike" baseline="0">
                <a:latin typeface="TeXGyrePagella-Italic" panose="02000603020200000004" pitchFamily="50" charset="0"/>
              </a:rPr>
              <a:t>Fitting Gaussian Processes</a:t>
            </a:r>
            <a:endParaRPr lang="en-US" b="0" i="0" u="none" strike="noStrike" baseline="0">
              <a:latin typeface="TeXGyrePagella-Regular" panose="02000603020200000003" pitchFamily="50" charset="0"/>
            </a:endParaRPr>
          </a:p>
        </p:txBody>
      </p:sp>
      <p:sp>
        <p:nvSpPr>
          <p:cNvPr id="3" name="Text Placeholder 2">
            <a:extLst>
              <a:ext uri="{FF2B5EF4-FFF2-40B4-BE49-F238E27FC236}">
                <a16:creationId xmlns:a16="http://schemas.microsoft.com/office/drawing/2014/main" id="{8BA43D2E-68BB-47EA-8E99-84443895FCBC}"/>
              </a:ext>
            </a:extLst>
          </p:cNvPr>
          <p:cNvSpPr>
            <a:spLocks noGrp="1"/>
          </p:cNvSpPr>
          <p:nvPr>
            <p:ph type="body" idx="1"/>
          </p:nvPr>
        </p:nvSpPr>
        <p:spPr/>
        <p:txBody>
          <a:bodyPr/>
          <a:lstStyle/>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The choice of kernel and parameters can be found using cross validation methods</a:t>
            </a:r>
          </a:p>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Instead of minimizing squared error, we maximize the likelihood of the data</a:t>
            </a:r>
          </a:p>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To avoid working with numbers of greatly disparate orders of magnitude, the log-likelihood is maximized in practice</a:t>
            </a:r>
          </a:p>
          <a:p>
            <a:endParaRPr lang="en-US">
              <a:latin typeface="TeXGyrePagella-Regular" panose="02000603020200000003" pitchFamily="50" charset="0"/>
              <a:ea typeface="TeXGyrePagella-Regular" panose="02000603020200000003" pitchFamily="50" charset="0"/>
              <a:cs typeface="TeXGyrePagella-Regular" panose="02000603020200000003" pitchFamily="50" charset="0"/>
            </a:endParaRPr>
          </a:p>
        </p:txBody>
      </p:sp>
      <p:sp>
        <p:nvSpPr>
          <p:cNvPr id="4" name="Slide Number Placeholder 3">
            <a:extLst>
              <a:ext uri="{FF2B5EF4-FFF2-40B4-BE49-F238E27FC236}">
                <a16:creationId xmlns:a16="http://schemas.microsoft.com/office/drawing/2014/main" id="{AD2FA61D-EF4D-4FEC-82BC-0426DB0CB09B}"/>
              </a:ext>
            </a:extLst>
          </p:cNvPr>
          <p:cNvSpPr>
            <a:spLocks noGrp="1"/>
          </p:cNvSpPr>
          <p:nvPr>
            <p:ph type="sldNum" sz="quarter" idx="12"/>
          </p:nvPr>
        </p:nvSpPr>
        <p:spPr/>
        <p:txBody>
          <a:bodyPr/>
          <a:lstStyle/>
          <a:p>
            <a:fld id="{2AA0638C-39AA-48F7-9C1C-30D9B6F123FB}" type="slidenum">
              <a:rPr lang="en-US" smtClean="0"/>
              <a:t>25</a:t>
            </a:fld>
            <a:endParaRPr lang="en-US"/>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16F73C48-FB74-46CB-AD0B-BF6CF5264FDA}"/>
                  </a:ext>
                </a:extLst>
              </p14:cNvPr>
              <p14:cNvContentPartPr/>
              <p14:nvPr/>
            </p14:nvContentPartPr>
            <p14:xfrm>
              <a:off x="3647520" y="4428360"/>
              <a:ext cx="2089440" cy="164160"/>
            </p14:xfrm>
          </p:contentPart>
        </mc:Choice>
        <mc:Fallback>
          <p:pic>
            <p:nvPicPr>
              <p:cNvPr id="5" name="Ink 4">
                <a:extLst>
                  <a:ext uri="{FF2B5EF4-FFF2-40B4-BE49-F238E27FC236}">
                    <a16:creationId xmlns:a16="http://schemas.microsoft.com/office/drawing/2014/main" id="{16F73C48-FB74-46CB-AD0B-BF6CF5264FDA}"/>
                  </a:ext>
                </a:extLst>
              </p:cNvPr>
              <p:cNvPicPr/>
              <p:nvPr/>
            </p:nvPicPr>
            <p:blipFill>
              <a:blip r:embed="rId3"/>
              <a:stretch>
                <a:fillRect/>
              </a:stretch>
            </p:blipFill>
            <p:spPr>
              <a:xfrm>
                <a:off x="3638160" y="4419000"/>
                <a:ext cx="2108160" cy="182880"/>
              </a:xfrm>
              <a:prstGeom prst="rect">
                <a:avLst/>
              </a:prstGeom>
            </p:spPr>
          </p:pic>
        </mc:Fallback>
      </mc:AlternateContent>
    </p:spTree>
    <p:extLst>
      <p:ext uri="{BB962C8B-B14F-4D97-AF65-F5344CB8AC3E}">
        <p14:creationId xmlns:p14="http://schemas.microsoft.com/office/powerpoint/2010/main" val="26238718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767C5-5FF9-4BB6-8C88-D8A076EFA46C}"/>
              </a:ext>
            </a:extLst>
          </p:cNvPr>
          <p:cNvSpPr>
            <a:spLocks noGrp="1"/>
          </p:cNvSpPr>
          <p:nvPr>
            <p:ph type="title"/>
          </p:nvPr>
        </p:nvSpPr>
        <p:spPr/>
        <p:txBody>
          <a:bodyPr/>
          <a:lstStyle/>
          <a:p>
            <a:pPr marR="0" rtl="0"/>
            <a:r>
              <a:rPr lang="en-US" b="0" i="1" u="none" strike="noStrike" baseline="0">
                <a:latin typeface="TeXGyrePagella-Italic" panose="02000603020200000004" pitchFamily="50" charset="0"/>
              </a:rPr>
              <a:t>Fitting Gaussian Processes</a:t>
            </a:r>
            <a:endParaRPr lang="en-US" b="0" i="0" u="none" strike="noStrike" baseline="0">
              <a:latin typeface="TeXGyrePagella-Regular" panose="02000603020200000003" pitchFamily="50" charset="0"/>
            </a:endParaRPr>
          </a:p>
        </p:txBody>
      </p:sp>
      <p:sp>
        <p:nvSpPr>
          <p:cNvPr id="3" name="Text Placeholder 2">
            <a:extLst>
              <a:ext uri="{FF2B5EF4-FFF2-40B4-BE49-F238E27FC236}">
                <a16:creationId xmlns:a16="http://schemas.microsoft.com/office/drawing/2014/main" id="{8BA43D2E-68BB-47EA-8E99-84443895FCBC}"/>
              </a:ext>
            </a:extLst>
          </p:cNvPr>
          <p:cNvSpPr>
            <a:spLocks noGrp="1"/>
          </p:cNvSpPr>
          <p:nvPr>
            <p:ph type="body" idx="1"/>
          </p:nvPr>
        </p:nvSpPr>
        <p:spPr/>
        <p:txBody>
          <a:bodyPr/>
          <a:lstStyle/>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The log-likelihood formula for a Gaussian process with zero-mean noise</a:t>
            </a:r>
          </a:p>
          <a:p>
            <a:pPr marL="0" indent="0">
              <a:buNone/>
            </a:pPr>
            <a:endParaRPr lang="en-US">
              <a:latin typeface="TeXGyrePagella-Regular" panose="02000603020200000003" pitchFamily="50" charset="0"/>
              <a:ea typeface="TeXGyrePagella-Regular" panose="02000603020200000003" pitchFamily="50" charset="0"/>
              <a:cs typeface="TeXGyrePagella-Regular" panose="02000603020200000003" pitchFamily="50" charset="0"/>
            </a:endParaRPr>
          </a:p>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Can be maximized using gradient ascent</a:t>
            </a:r>
          </a:p>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Gradient formula for log-likelihood is</a:t>
            </a:r>
          </a:p>
          <a:p>
            <a:endParaRPr lang="en-US">
              <a:latin typeface="TeXGyrePagella-Regular" panose="02000603020200000003" pitchFamily="50" charset="0"/>
              <a:ea typeface="TeXGyrePagella-Regular" panose="02000603020200000003" pitchFamily="50" charset="0"/>
              <a:cs typeface="TeXGyrePagella-Regular" panose="02000603020200000003" pitchFamily="50" charset="0"/>
            </a:endParaRPr>
          </a:p>
          <a:p>
            <a:pPr marL="0" indent="0">
              <a:buNone/>
            </a:pPr>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where</a:t>
            </a:r>
          </a:p>
          <a:p>
            <a:pPr marL="0" indent="0">
              <a:buNone/>
            </a:pPr>
            <a:endParaRPr lang="en-US">
              <a:latin typeface="TeXGyrePagella-Regular" panose="02000603020200000003" pitchFamily="50" charset="0"/>
              <a:ea typeface="TeXGyrePagella-Regular" panose="02000603020200000003" pitchFamily="50" charset="0"/>
              <a:cs typeface="TeXGyrePagella-Regular" panose="02000603020200000003" pitchFamily="50" charset="0"/>
            </a:endParaRPr>
          </a:p>
        </p:txBody>
      </p:sp>
      <p:pic>
        <p:nvPicPr>
          <p:cNvPr id="5" name="Graphic 4">
            <a:extLst>
              <a:ext uri="{FF2B5EF4-FFF2-40B4-BE49-F238E27FC236}">
                <a16:creationId xmlns:a16="http://schemas.microsoft.com/office/drawing/2014/main" id="{BDD1D71E-9E7F-4258-8A5A-BB256D1C8837}"/>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0000" t="5324" r="5321" b="90403"/>
          <a:stretch/>
        </p:blipFill>
        <p:spPr>
          <a:xfrm>
            <a:off x="696208" y="2522796"/>
            <a:ext cx="10799583" cy="613071"/>
          </a:xfrm>
          <a:prstGeom prst="rect">
            <a:avLst/>
          </a:prstGeom>
        </p:spPr>
      </p:pic>
      <p:pic>
        <p:nvPicPr>
          <p:cNvPr id="7" name="Graphic 6">
            <a:extLst>
              <a:ext uri="{FF2B5EF4-FFF2-40B4-BE49-F238E27FC236}">
                <a16:creationId xmlns:a16="http://schemas.microsoft.com/office/drawing/2014/main" id="{299D8A5B-60C2-406E-BB4C-9660E8D81EA1}"/>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4797" r="36105" b="86667"/>
          <a:stretch/>
        </p:blipFill>
        <p:spPr>
          <a:xfrm>
            <a:off x="2765551" y="3226982"/>
            <a:ext cx="6490774" cy="1982972"/>
          </a:xfrm>
          <a:prstGeom prst="rect">
            <a:avLst/>
          </a:prstGeom>
        </p:spPr>
      </p:pic>
      <p:pic>
        <p:nvPicPr>
          <p:cNvPr id="6" name="Graphic 5">
            <a:extLst>
              <a:ext uri="{FF2B5EF4-FFF2-40B4-BE49-F238E27FC236}">
                <a16:creationId xmlns:a16="http://schemas.microsoft.com/office/drawing/2014/main" id="{613116EE-9219-4098-AE38-5FE9CB25D033}"/>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38571" t="27969" r="38474" b="62409"/>
          <a:stretch/>
        </p:blipFill>
        <p:spPr>
          <a:xfrm>
            <a:off x="4574386" y="5100077"/>
            <a:ext cx="3043228" cy="1650581"/>
          </a:xfrm>
          <a:prstGeom prst="rect">
            <a:avLst/>
          </a:prstGeom>
        </p:spPr>
      </p:pic>
      <p:sp>
        <p:nvSpPr>
          <p:cNvPr id="4" name="Slide Number Placeholder 3">
            <a:extLst>
              <a:ext uri="{FF2B5EF4-FFF2-40B4-BE49-F238E27FC236}">
                <a16:creationId xmlns:a16="http://schemas.microsoft.com/office/drawing/2014/main" id="{555F6551-04C9-43ED-8571-E873F4ACC87B}"/>
              </a:ext>
            </a:extLst>
          </p:cNvPr>
          <p:cNvSpPr>
            <a:spLocks noGrp="1"/>
          </p:cNvSpPr>
          <p:nvPr>
            <p:ph type="sldNum" sz="quarter" idx="12"/>
          </p:nvPr>
        </p:nvSpPr>
        <p:spPr/>
        <p:txBody>
          <a:bodyPr/>
          <a:lstStyle/>
          <a:p>
            <a:fld id="{2AA0638C-39AA-48F7-9C1C-30D9B6F123FB}" type="slidenum">
              <a:rPr lang="en-US" smtClean="0"/>
              <a:t>26</a:t>
            </a:fld>
            <a:endParaRPr lang="en-US"/>
          </a:p>
        </p:txBody>
      </p:sp>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B89A8F31-42EF-4FB4-AD9A-410AFB86BEF1}"/>
                  </a:ext>
                </a:extLst>
              </p14:cNvPr>
              <p14:cNvContentPartPr/>
              <p14:nvPr/>
            </p14:nvContentPartPr>
            <p14:xfrm>
              <a:off x="896760" y="2224800"/>
              <a:ext cx="10409040" cy="3235680"/>
            </p14:xfrm>
          </p:contentPart>
        </mc:Choice>
        <mc:Fallback>
          <p:pic>
            <p:nvPicPr>
              <p:cNvPr id="8" name="Ink 7">
                <a:extLst>
                  <a:ext uri="{FF2B5EF4-FFF2-40B4-BE49-F238E27FC236}">
                    <a16:creationId xmlns:a16="http://schemas.microsoft.com/office/drawing/2014/main" id="{B89A8F31-42EF-4FB4-AD9A-410AFB86BEF1}"/>
                  </a:ext>
                </a:extLst>
              </p:cNvPr>
              <p:cNvPicPr/>
              <p:nvPr/>
            </p:nvPicPr>
            <p:blipFill>
              <a:blip r:embed="rId9"/>
              <a:stretch>
                <a:fillRect/>
              </a:stretch>
            </p:blipFill>
            <p:spPr>
              <a:xfrm>
                <a:off x="887400" y="2215440"/>
                <a:ext cx="10427760" cy="3254400"/>
              </a:xfrm>
              <a:prstGeom prst="rect">
                <a:avLst/>
              </a:prstGeom>
            </p:spPr>
          </p:pic>
        </mc:Fallback>
      </mc:AlternateContent>
    </p:spTree>
    <p:extLst>
      <p:ext uri="{BB962C8B-B14F-4D97-AF65-F5344CB8AC3E}">
        <p14:creationId xmlns:p14="http://schemas.microsoft.com/office/powerpoint/2010/main" val="39591532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767C5-5FF9-4BB6-8C88-D8A076EFA46C}"/>
              </a:ext>
            </a:extLst>
          </p:cNvPr>
          <p:cNvSpPr>
            <a:spLocks noGrp="1"/>
          </p:cNvSpPr>
          <p:nvPr>
            <p:ph type="title"/>
          </p:nvPr>
        </p:nvSpPr>
        <p:spPr/>
        <p:txBody>
          <a:bodyPr/>
          <a:lstStyle/>
          <a:p>
            <a:pPr marR="0" rtl="0"/>
            <a:r>
              <a:rPr lang="en-US" b="0" i="1" u="none" strike="noStrike" baseline="0">
                <a:latin typeface="TeXGyrePagella-Italic" panose="02000603020200000004" pitchFamily="50" charset="0"/>
              </a:rPr>
              <a:t>Summary</a:t>
            </a:r>
            <a:endParaRPr lang="en-US" b="0" i="0" u="none" strike="noStrike" baseline="0">
              <a:latin typeface="TeXGyrePagella-Regular" panose="02000603020200000003" pitchFamily="50" charset="0"/>
            </a:endParaRPr>
          </a:p>
        </p:txBody>
      </p:sp>
      <p:sp>
        <p:nvSpPr>
          <p:cNvPr id="3" name="Text Placeholder 2">
            <a:extLst>
              <a:ext uri="{FF2B5EF4-FFF2-40B4-BE49-F238E27FC236}">
                <a16:creationId xmlns:a16="http://schemas.microsoft.com/office/drawing/2014/main" id="{8BA43D2E-68BB-47EA-8E99-84443895FCBC}"/>
              </a:ext>
            </a:extLst>
          </p:cNvPr>
          <p:cNvSpPr>
            <a:spLocks noGrp="1"/>
          </p:cNvSpPr>
          <p:nvPr>
            <p:ph type="body" idx="1"/>
          </p:nvPr>
        </p:nvSpPr>
        <p:spPr>
          <a:xfrm>
            <a:off x="838200" y="1825625"/>
            <a:ext cx="10515600" cy="8813220"/>
          </a:xfrm>
        </p:spPr>
        <p:txBody>
          <a:bodyPr>
            <a:normAutofit/>
          </a:bodyPr>
          <a:lstStyle/>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Gaussian processes are probability distributions over functions</a:t>
            </a:r>
          </a:p>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The choice of kernel affects the smoothness of the functions sampled from a Gaussian process</a:t>
            </a:r>
          </a:p>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The multivariate normal distribution has analytic conditional and marginal distributions</a:t>
            </a:r>
          </a:p>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We can compute the mean and standard deviation of our prediction of an objective function at a particular design point given a set of past evaluations</a:t>
            </a:r>
          </a:p>
        </p:txBody>
      </p:sp>
      <p:sp>
        <p:nvSpPr>
          <p:cNvPr id="4" name="Slide Number Placeholder 3">
            <a:extLst>
              <a:ext uri="{FF2B5EF4-FFF2-40B4-BE49-F238E27FC236}">
                <a16:creationId xmlns:a16="http://schemas.microsoft.com/office/drawing/2014/main" id="{A0AF7638-690C-4F67-BFBE-9B3DC86F16C3}"/>
              </a:ext>
            </a:extLst>
          </p:cNvPr>
          <p:cNvSpPr>
            <a:spLocks noGrp="1"/>
          </p:cNvSpPr>
          <p:nvPr>
            <p:ph type="sldNum" sz="quarter" idx="12"/>
          </p:nvPr>
        </p:nvSpPr>
        <p:spPr/>
        <p:txBody>
          <a:bodyPr/>
          <a:lstStyle/>
          <a:p>
            <a:fld id="{2AA0638C-39AA-48F7-9C1C-30D9B6F123FB}" type="slidenum">
              <a:rPr lang="en-US" smtClean="0"/>
              <a:t>27</a:t>
            </a:fld>
            <a:endParaRPr lang="en-US"/>
          </a:p>
        </p:txBody>
      </p:sp>
    </p:spTree>
    <p:extLst>
      <p:ext uri="{BB962C8B-B14F-4D97-AF65-F5344CB8AC3E}">
        <p14:creationId xmlns:p14="http://schemas.microsoft.com/office/powerpoint/2010/main" val="42457082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767C5-5FF9-4BB6-8C88-D8A076EFA46C}"/>
              </a:ext>
            </a:extLst>
          </p:cNvPr>
          <p:cNvSpPr>
            <a:spLocks noGrp="1"/>
          </p:cNvSpPr>
          <p:nvPr>
            <p:ph type="title"/>
          </p:nvPr>
        </p:nvSpPr>
        <p:spPr/>
        <p:txBody>
          <a:bodyPr/>
          <a:lstStyle/>
          <a:p>
            <a:pPr marR="0" rtl="0"/>
            <a:r>
              <a:rPr lang="en-US" b="0" i="1" u="none" strike="noStrike" baseline="0">
                <a:latin typeface="TeXGyrePagella-Italic" panose="02000603020200000004" pitchFamily="50" charset="0"/>
              </a:rPr>
              <a:t>Summary</a:t>
            </a:r>
            <a:endParaRPr lang="en-US" b="0" i="0" u="none" strike="noStrike" baseline="0">
              <a:latin typeface="TeXGyrePagella-Regular" panose="02000603020200000003" pitchFamily="50" charset="0"/>
            </a:endParaRPr>
          </a:p>
        </p:txBody>
      </p:sp>
      <p:sp>
        <p:nvSpPr>
          <p:cNvPr id="3" name="Text Placeholder 2">
            <a:extLst>
              <a:ext uri="{FF2B5EF4-FFF2-40B4-BE49-F238E27FC236}">
                <a16:creationId xmlns:a16="http://schemas.microsoft.com/office/drawing/2014/main" id="{8BA43D2E-68BB-47EA-8E99-84443895FCBC}"/>
              </a:ext>
            </a:extLst>
          </p:cNvPr>
          <p:cNvSpPr>
            <a:spLocks noGrp="1"/>
          </p:cNvSpPr>
          <p:nvPr>
            <p:ph type="body" idx="1"/>
          </p:nvPr>
        </p:nvSpPr>
        <p:spPr>
          <a:xfrm>
            <a:off x="838200" y="1825625"/>
            <a:ext cx="10515600" cy="8813220"/>
          </a:xfrm>
        </p:spPr>
        <p:txBody>
          <a:bodyPr>
            <a:normAutofit/>
          </a:bodyPr>
          <a:lstStyle/>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We can incorporate gradient observations to improve our predictions of the objective value and its gradient</a:t>
            </a:r>
          </a:p>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We can incorporate measurement noise into a Gaussian process</a:t>
            </a:r>
          </a:p>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We can fit the parameters of a Gaussian process using maximum likelihood</a:t>
            </a:r>
          </a:p>
        </p:txBody>
      </p:sp>
      <p:sp>
        <p:nvSpPr>
          <p:cNvPr id="4" name="Slide Number Placeholder 3">
            <a:extLst>
              <a:ext uri="{FF2B5EF4-FFF2-40B4-BE49-F238E27FC236}">
                <a16:creationId xmlns:a16="http://schemas.microsoft.com/office/drawing/2014/main" id="{8D22E583-07CD-4679-8F94-96C1CB1F83B4}"/>
              </a:ext>
            </a:extLst>
          </p:cNvPr>
          <p:cNvSpPr>
            <a:spLocks noGrp="1"/>
          </p:cNvSpPr>
          <p:nvPr>
            <p:ph type="sldNum" sz="quarter" idx="12"/>
          </p:nvPr>
        </p:nvSpPr>
        <p:spPr/>
        <p:txBody>
          <a:bodyPr/>
          <a:lstStyle/>
          <a:p>
            <a:fld id="{2AA0638C-39AA-48F7-9C1C-30D9B6F123FB}" type="slidenum">
              <a:rPr lang="en-US" smtClean="0"/>
              <a:t>28</a:t>
            </a:fld>
            <a:endParaRPr lang="en-US"/>
          </a:p>
        </p:txBody>
      </p:sp>
    </p:spTree>
    <p:extLst>
      <p:ext uri="{BB962C8B-B14F-4D97-AF65-F5344CB8AC3E}">
        <p14:creationId xmlns:p14="http://schemas.microsoft.com/office/powerpoint/2010/main" val="2796901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DF67B-E12B-4F0A-AC45-99E6E2EDB307}"/>
              </a:ext>
            </a:extLst>
          </p:cNvPr>
          <p:cNvSpPr>
            <a:spLocks noGrp="1"/>
          </p:cNvSpPr>
          <p:nvPr>
            <p:ph type="title"/>
          </p:nvPr>
        </p:nvSpPr>
        <p:spPr/>
        <p:txBody>
          <a:bodyPr/>
          <a:lstStyle/>
          <a:p>
            <a:pPr marR="0" rtl="0"/>
            <a:r>
              <a:rPr lang="en-US" b="0" i="1" u="none" strike="noStrike" baseline="0">
                <a:latin typeface="TeXGyrePagella-Italic" panose="02000603020200000004" pitchFamily="50" charset="0"/>
              </a:rPr>
              <a:t>Things to Maintain</a:t>
            </a:r>
            <a:endParaRPr lang="en-US" b="0" i="0" u="none" strike="noStrike" baseline="0">
              <a:latin typeface="TeXGyrePagella-Regular" panose="02000603020200000003" pitchFamily="50" charset="0"/>
            </a:endParaRPr>
          </a:p>
        </p:txBody>
      </p:sp>
      <p:sp>
        <p:nvSpPr>
          <p:cNvPr id="3" name="Content Placeholder 2">
            <a:extLst>
              <a:ext uri="{FF2B5EF4-FFF2-40B4-BE49-F238E27FC236}">
                <a16:creationId xmlns:a16="http://schemas.microsoft.com/office/drawing/2014/main" id="{E1798C18-D983-4E1F-A052-F6C91E544225}"/>
              </a:ext>
            </a:extLst>
          </p:cNvPr>
          <p:cNvSpPr>
            <a:spLocks noGrp="1"/>
          </p:cNvSpPr>
          <p:nvPr>
            <p:ph idx="1"/>
          </p:nvPr>
        </p:nvSpPr>
        <p:spPr/>
        <p:txBody>
          <a:bodyPr>
            <a:normAutofit lnSpcReduction="10000"/>
          </a:bodyPr>
          <a:lstStyle/>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Assignments have very clear guidelines</a:t>
            </a:r>
          </a:p>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The explanations in lecture, late days, and extra credit on the exams have been very helpful</a:t>
            </a:r>
          </a:p>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Instruction is excellent, and I appreciate the scope of the class—introduction to a whole bunch of optimization techniques so we know what's out there and the basics of how to implement.</a:t>
            </a:r>
          </a:p>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The textbook! Fantastic. Thanks, Mykel! :) Tons of office hours. Super useful.</a:t>
            </a:r>
          </a:p>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I really lectures and the applications and the passion this is taught with.</a:t>
            </a:r>
          </a:p>
        </p:txBody>
      </p:sp>
      <p:sp>
        <p:nvSpPr>
          <p:cNvPr id="4" name="Slide Number Placeholder 3">
            <a:extLst>
              <a:ext uri="{FF2B5EF4-FFF2-40B4-BE49-F238E27FC236}">
                <a16:creationId xmlns:a16="http://schemas.microsoft.com/office/drawing/2014/main" id="{0CCE6B25-56B3-4A9F-94FE-179149BCB3EA}"/>
              </a:ext>
            </a:extLst>
          </p:cNvPr>
          <p:cNvSpPr>
            <a:spLocks noGrp="1"/>
          </p:cNvSpPr>
          <p:nvPr>
            <p:ph type="sldNum" sz="quarter" idx="12"/>
          </p:nvPr>
        </p:nvSpPr>
        <p:spPr/>
        <p:txBody>
          <a:bodyPr/>
          <a:lstStyle/>
          <a:p>
            <a:fld id="{273A85BE-9DD1-40FA-B588-5DB3D2EB661C}" type="slidenum">
              <a:rPr lang="en-US" smtClean="0"/>
              <a:t>3</a:t>
            </a:fld>
            <a:endParaRPr lang="en-US"/>
          </a:p>
        </p:txBody>
      </p:sp>
    </p:spTree>
    <p:extLst>
      <p:ext uri="{BB962C8B-B14F-4D97-AF65-F5344CB8AC3E}">
        <p14:creationId xmlns:p14="http://schemas.microsoft.com/office/powerpoint/2010/main" val="1825652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DF67B-E12B-4F0A-AC45-99E6E2EDB307}"/>
              </a:ext>
            </a:extLst>
          </p:cNvPr>
          <p:cNvSpPr>
            <a:spLocks noGrp="1"/>
          </p:cNvSpPr>
          <p:nvPr>
            <p:ph type="title"/>
          </p:nvPr>
        </p:nvSpPr>
        <p:spPr/>
        <p:txBody>
          <a:bodyPr/>
          <a:lstStyle/>
          <a:p>
            <a:pPr marR="0" rtl="0"/>
            <a:r>
              <a:rPr lang="en-US" b="0" i="1" u="none" strike="noStrike" baseline="0">
                <a:latin typeface="TeXGyrePagella-Italic" panose="02000603020200000004" pitchFamily="50" charset="0"/>
              </a:rPr>
              <a:t>Things to Maintain</a:t>
            </a:r>
            <a:endParaRPr lang="en-US" b="0" i="0" u="none" strike="noStrike" baseline="0">
              <a:latin typeface="TeXGyrePagella-Regular" panose="02000603020200000003" pitchFamily="50" charset="0"/>
            </a:endParaRPr>
          </a:p>
        </p:txBody>
      </p:sp>
      <p:sp>
        <p:nvSpPr>
          <p:cNvPr id="3" name="Content Placeholder 2">
            <a:extLst>
              <a:ext uri="{FF2B5EF4-FFF2-40B4-BE49-F238E27FC236}">
                <a16:creationId xmlns:a16="http://schemas.microsoft.com/office/drawing/2014/main" id="{E1798C18-D983-4E1F-A052-F6C91E544225}"/>
              </a:ext>
            </a:extLst>
          </p:cNvPr>
          <p:cNvSpPr>
            <a:spLocks noGrp="1"/>
          </p:cNvSpPr>
          <p:nvPr>
            <p:ph idx="1"/>
          </p:nvPr>
        </p:nvSpPr>
        <p:spPr/>
        <p:txBody>
          <a:bodyPr>
            <a:normAutofit fontScale="92500" lnSpcReduction="10000"/>
          </a:bodyPr>
          <a:lstStyle/>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The pace of the class is spot on. I feel like we are covering a lot of the material and I'm surprised at how we have not yet fallen behind on lecture material vs. what's needed for assignments.</a:t>
            </a:r>
          </a:p>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Mykel comes off as the most caring professor I've had so far at Stanford and his enthusiasm for topics is great! I also really enjoy the videos and demos of how optimization has been applied.</a:t>
            </a:r>
          </a:p>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This class seems to do a good job at catering to multiple learning styles with good visualization, solid verbal delivery during lecture, and a readable textbook for those who learn by reading (I do not).</a:t>
            </a:r>
          </a:p>
          <a:p>
            <a:r>
              <a:rPr lang="en-US">
                <a:latin typeface="TeX Gyre Pagella" panose="02000603020200000003" pitchFamily="50" charset="0"/>
                <a:ea typeface="TeX Gyre Pagella" panose="02000603020200000003" pitchFamily="50" charset="0"/>
                <a:cs typeface="TeX Gyre Pagella" panose="02000603020200000003" pitchFamily="50" charset="0"/>
              </a:rPr>
              <a:t>I really enjoy that the class projects are very implementation-based, I feel like implementing the algorithms is the best way to really learn them</a:t>
            </a:r>
          </a:p>
        </p:txBody>
      </p:sp>
      <p:sp>
        <p:nvSpPr>
          <p:cNvPr id="4" name="Slide Number Placeholder 3">
            <a:extLst>
              <a:ext uri="{FF2B5EF4-FFF2-40B4-BE49-F238E27FC236}">
                <a16:creationId xmlns:a16="http://schemas.microsoft.com/office/drawing/2014/main" id="{0CCE6B25-56B3-4A9F-94FE-179149BCB3EA}"/>
              </a:ext>
            </a:extLst>
          </p:cNvPr>
          <p:cNvSpPr>
            <a:spLocks noGrp="1"/>
          </p:cNvSpPr>
          <p:nvPr>
            <p:ph type="sldNum" sz="quarter" idx="12"/>
          </p:nvPr>
        </p:nvSpPr>
        <p:spPr/>
        <p:txBody>
          <a:bodyPr/>
          <a:lstStyle/>
          <a:p>
            <a:fld id="{273A85BE-9DD1-40FA-B588-5DB3D2EB661C}" type="slidenum">
              <a:rPr lang="en-US" smtClean="0"/>
              <a:t>4</a:t>
            </a:fld>
            <a:endParaRPr lang="en-US"/>
          </a:p>
        </p:txBody>
      </p:sp>
    </p:spTree>
    <p:extLst>
      <p:ext uri="{BB962C8B-B14F-4D97-AF65-F5344CB8AC3E}">
        <p14:creationId xmlns:p14="http://schemas.microsoft.com/office/powerpoint/2010/main" val="2266482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DF67B-E12B-4F0A-AC45-99E6E2EDB307}"/>
              </a:ext>
            </a:extLst>
          </p:cNvPr>
          <p:cNvSpPr>
            <a:spLocks noGrp="1"/>
          </p:cNvSpPr>
          <p:nvPr>
            <p:ph type="title"/>
          </p:nvPr>
        </p:nvSpPr>
        <p:spPr/>
        <p:txBody>
          <a:bodyPr/>
          <a:lstStyle/>
          <a:p>
            <a:pPr marR="0" rtl="0"/>
            <a:r>
              <a:rPr lang="en-US" b="0" i="1" u="none" strike="noStrike" baseline="0">
                <a:latin typeface="TeXGyrePagella-Italic" panose="02000603020200000004" pitchFamily="50" charset="0"/>
              </a:rPr>
              <a:t>Things to Change</a:t>
            </a:r>
            <a:endParaRPr lang="en-US" b="0" i="0" u="none" strike="noStrike" baseline="0">
              <a:latin typeface="TeXGyrePagella-Regular" panose="02000603020200000003" pitchFamily="50" charset="0"/>
            </a:endParaRPr>
          </a:p>
        </p:txBody>
      </p:sp>
      <p:sp>
        <p:nvSpPr>
          <p:cNvPr id="3" name="Content Placeholder 2">
            <a:extLst>
              <a:ext uri="{FF2B5EF4-FFF2-40B4-BE49-F238E27FC236}">
                <a16:creationId xmlns:a16="http://schemas.microsoft.com/office/drawing/2014/main" id="{E1798C18-D983-4E1F-A052-F6C91E544225}"/>
              </a:ext>
            </a:extLst>
          </p:cNvPr>
          <p:cNvSpPr>
            <a:spLocks noGrp="1"/>
          </p:cNvSpPr>
          <p:nvPr>
            <p:ph idx="1"/>
          </p:nvPr>
        </p:nvSpPr>
        <p:spPr/>
        <p:txBody>
          <a:bodyPr>
            <a:normAutofit lnSpcReduction="10000"/>
          </a:bodyPr>
          <a:lstStyle/>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Majority of the questions that get asked in class seem to indicate that the student(s) asking already understand the concepts and are curious about nuances. Unfortunately, for those of us getting exposed to the idea for the first time, these discussions make the topics more confusing. It'd be great if these non-fundamental questions could be ushered towards office hours.</a:t>
            </a:r>
          </a:p>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The lectures are very fast, I can rarely take notes because something else is being covered shortly after I start writing.</a:t>
            </a:r>
          </a:p>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The midterm also included material that wasn’t covered in the class so it would have been nice to be directed to some review materials.</a:t>
            </a:r>
            <a:endParaRPr lang="en-US">
              <a:latin typeface="TeXGyrePagella-Italic" panose="02000603020200000004" pitchFamily="50" charset="0"/>
              <a:ea typeface="TeXGyrePagella-Italic" panose="02000603020200000004" pitchFamily="50" charset="0"/>
              <a:cs typeface="TeXGyrePagella-Italic" panose="02000603020200000004" pitchFamily="50" charset="0"/>
            </a:endParaRPr>
          </a:p>
        </p:txBody>
      </p:sp>
      <p:sp>
        <p:nvSpPr>
          <p:cNvPr id="4" name="Slide Number Placeholder 3">
            <a:extLst>
              <a:ext uri="{FF2B5EF4-FFF2-40B4-BE49-F238E27FC236}">
                <a16:creationId xmlns:a16="http://schemas.microsoft.com/office/drawing/2014/main" id="{0CCE6B25-56B3-4A9F-94FE-179149BCB3EA}"/>
              </a:ext>
            </a:extLst>
          </p:cNvPr>
          <p:cNvSpPr>
            <a:spLocks noGrp="1"/>
          </p:cNvSpPr>
          <p:nvPr>
            <p:ph type="sldNum" sz="quarter" idx="12"/>
          </p:nvPr>
        </p:nvSpPr>
        <p:spPr/>
        <p:txBody>
          <a:bodyPr/>
          <a:lstStyle/>
          <a:p>
            <a:fld id="{273A85BE-9DD1-40FA-B588-5DB3D2EB661C}" type="slidenum">
              <a:rPr lang="en-US" smtClean="0"/>
              <a:t>5</a:t>
            </a:fld>
            <a:endParaRPr lang="en-US"/>
          </a:p>
        </p:txBody>
      </p:sp>
    </p:spTree>
    <p:extLst>
      <p:ext uri="{BB962C8B-B14F-4D97-AF65-F5344CB8AC3E}">
        <p14:creationId xmlns:p14="http://schemas.microsoft.com/office/powerpoint/2010/main" val="2645129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DF67B-E12B-4F0A-AC45-99E6E2EDB307}"/>
              </a:ext>
            </a:extLst>
          </p:cNvPr>
          <p:cNvSpPr>
            <a:spLocks noGrp="1"/>
          </p:cNvSpPr>
          <p:nvPr>
            <p:ph type="title"/>
          </p:nvPr>
        </p:nvSpPr>
        <p:spPr/>
        <p:txBody>
          <a:bodyPr/>
          <a:lstStyle/>
          <a:p>
            <a:pPr marR="0" rtl="0"/>
            <a:r>
              <a:rPr lang="en-US" b="0" i="1" u="none" strike="noStrike" baseline="0">
                <a:latin typeface="TeXGyrePagella-Italic" panose="02000603020200000004" pitchFamily="50" charset="0"/>
              </a:rPr>
              <a:t>Things to Change</a:t>
            </a:r>
            <a:endParaRPr lang="en-US" b="0" i="0" u="none" strike="noStrike" baseline="0">
              <a:latin typeface="TeXGyrePagella-Regular" panose="02000603020200000003" pitchFamily="50" charset="0"/>
            </a:endParaRPr>
          </a:p>
        </p:txBody>
      </p:sp>
      <p:sp>
        <p:nvSpPr>
          <p:cNvPr id="3" name="Content Placeholder 2">
            <a:extLst>
              <a:ext uri="{FF2B5EF4-FFF2-40B4-BE49-F238E27FC236}">
                <a16:creationId xmlns:a16="http://schemas.microsoft.com/office/drawing/2014/main" id="{E1798C18-D983-4E1F-A052-F6C91E544225}"/>
              </a:ext>
            </a:extLst>
          </p:cNvPr>
          <p:cNvSpPr>
            <a:spLocks noGrp="1"/>
          </p:cNvSpPr>
          <p:nvPr>
            <p:ph idx="1"/>
          </p:nvPr>
        </p:nvSpPr>
        <p:spPr/>
        <p:txBody>
          <a:bodyPr/>
          <a:lstStyle/>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It also would have been nice to have better tutorials on how to use Julia because I spent much more time dealing with bugs in my code for project 1 than using methods from the class.</a:t>
            </a:r>
          </a:p>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The instructions for how to make a zip file for submission to grade scope were also pretty unclear and it took me a while to understand how to use the terminal for my computer to get to the right folder to run the submission code.</a:t>
            </a:r>
          </a:p>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Honestly, I think the pace is a tiny bit too fast</a:t>
            </a:r>
          </a:p>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A slight adjustment of the balanced towards more advanced topics.</a:t>
            </a:r>
          </a:p>
        </p:txBody>
      </p:sp>
      <p:sp>
        <p:nvSpPr>
          <p:cNvPr id="4" name="Slide Number Placeholder 3">
            <a:extLst>
              <a:ext uri="{FF2B5EF4-FFF2-40B4-BE49-F238E27FC236}">
                <a16:creationId xmlns:a16="http://schemas.microsoft.com/office/drawing/2014/main" id="{0CCE6B25-56B3-4A9F-94FE-179149BCB3EA}"/>
              </a:ext>
            </a:extLst>
          </p:cNvPr>
          <p:cNvSpPr>
            <a:spLocks noGrp="1"/>
          </p:cNvSpPr>
          <p:nvPr>
            <p:ph type="sldNum" sz="quarter" idx="12"/>
          </p:nvPr>
        </p:nvSpPr>
        <p:spPr/>
        <p:txBody>
          <a:bodyPr/>
          <a:lstStyle/>
          <a:p>
            <a:fld id="{273A85BE-9DD1-40FA-B588-5DB3D2EB661C}" type="slidenum">
              <a:rPr lang="en-US" smtClean="0"/>
              <a:t>6</a:t>
            </a:fld>
            <a:endParaRPr lang="en-US"/>
          </a:p>
        </p:txBody>
      </p:sp>
    </p:spTree>
    <p:extLst>
      <p:ext uri="{BB962C8B-B14F-4D97-AF65-F5344CB8AC3E}">
        <p14:creationId xmlns:p14="http://schemas.microsoft.com/office/powerpoint/2010/main" val="30099245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DF67B-E12B-4F0A-AC45-99E6E2EDB307}"/>
              </a:ext>
            </a:extLst>
          </p:cNvPr>
          <p:cNvSpPr>
            <a:spLocks noGrp="1"/>
          </p:cNvSpPr>
          <p:nvPr>
            <p:ph type="title"/>
          </p:nvPr>
        </p:nvSpPr>
        <p:spPr/>
        <p:txBody>
          <a:bodyPr/>
          <a:lstStyle/>
          <a:p>
            <a:pPr marR="0" rtl="0"/>
            <a:r>
              <a:rPr lang="en-US" b="0" i="1" u="none" strike="noStrike" baseline="0">
                <a:latin typeface="TeXGyrePagella-Italic" panose="02000603020200000004" pitchFamily="50" charset="0"/>
              </a:rPr>
              <a:t>Agenda</a:t>
            </a:r>
            <a:endParaRPr lang="en-US" b="0" i="0" u="none" strike="noStrike" baseline="0">
              <a:latin typeface="TeXGyrePagella-Regular" panose="02000603020200000003" pitchFamily="50" charset="0"/>
            </a:endParaRPr>
          </a:p>
        </p:txBody>
      </p:sp>
      <p:sp>
        <p:nvSpPr>
          <p:cNvPr id="3" name="Content Placeholder 2">
            <a:extLst>
              <a:ext uri="{FF2B5EF4-FFF2-40B4-BE49-F238E27FC236}">
                <a16:creationId xmlns:a16="http://schemas.microsoft.com/office/drawing/2014/main" id="{E1798C18-D983-4E1F-A052-F6C91E544225}"/>
              </a:ext>
            </a:extLst>
          </p:cNvPr>
          <p:cNvSpPr>
            <a:spLocks noGrp="1"/>
          </p:cNvSpPr>
          <p:nvPr>
            <p:ph idx="1"/>
          </p:nvPr>
        </p:nvSpPr>
        <p:spPr/>
        <p:txBody>
          <a:bodyPr/>
          <a:lstStyle/>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A little more detail in the lecture, and/or a slightly slower pace.</a:t>
            </a:r>
          </a:p>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In some lectures (e.g. the Population Methods lecture) where there are a bunch of different methods presented, it seems like there's just a lot of "cool to know" material vs. things we actually need to know for the project or assignment or quizzes.</a:t>
            </a:r>
          </a:p>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Some lectures seem too fast whereas others are more manageable (ex: last Thursday for Linear Programming Introduction felt very fast even though the concepts were delivered well... zoom fatigue is real and gets especially hard after the one hour mark).</a:t>
            </a:r>
            <a:endParaRPr lang="en-US">
              <a:latin typeface="TeXGyrePagella-Italic" panose="02000603020200000004" pitchFamily="50" charset="0"/>
              <a:ea typeface="TeXGyrePagella-Italic" panose="02000603020200000004" pitchFamily="50" charset="0"/>
              <a:cs typeface="TeXGyrePagella-Italic" panose="02000603020200000004" pitchFamily="50" charset="0"/>
            </a:endParaRPr>
          </a:p>
        </p:txBody>
      </p:sp>
      <p:sp>
        <p:nvSpPr>
          <p:cNvPr id="4" name="Slide Number Placeholder 3">
            <a:extLst>
              <a:ext uri="{FF2B5EF4-FFF2-40B4-BE49-F238E27FC236}">
                <a16:creationId xmlns:a16="http://schemas.microsoft.com/office/drawing/2014/main" id="{0CCE6B25-56B3-4A9F-94FE-179149BCB3EA}"/>
              </a:ext>
            </a:extLst>
          </p:cNvPr>
          <p:cNvSpPr>
            <a:spLocks noGrp="1"/>
          </p:cNvSpPr>
          <p:nvPr>
            <p:ph type="sldNum" sz="quarter" idx="12"/>
          </p:nvPr>
        </p:nvSpPr>
        <p:spPr/>
        <p:txBody>
          <a:bodyPr/>
          <a:lstStyle/>
          <a:p>
            <a:fld id="{273A85BE-9DD1-40FA-B588-5DB3D2EB661C}" type="slidenum">
              <a:rPr lang="en-US" smtClean="0"/>
              <a:t>7</a:t>
            </a:fld>
            <a:endParaRPr lang="en-US"/>
          </a:p>
        </p:txBody>
      </p:sp>
    </p:spTree>
    <p:extLst>
      <p:ext uri="{BB962C8B-B14F-4D97-AF65-F5344CB8AC3E}">
        <p14:creationId xmlns:p14="http://schemas.microsoft.com/office/powerpoint/2010/main" val="3266302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DF67B-E12B-4F0A-AC45-99E6E2EDB307}"/>
              </a:ext>
            </a:extLst>
          </p:cNvPr>
          <p:cNvSpPr>
            <a:spLocks noGrp="1"/>
          </p:cNvSpPr>
          <p:nvPr>
            <p:ph type="title"/>
          </p:nvPr>
        </p:nvSpPr>
        <p:spPr/>
        <p:txBody>
          <a:bodyPr/>
          <a:lstStyle/>
          <a:p>
            <a:pPr marR="0" rtl="0"/>
            <a:r>
              <a:rPr lang="en-US" b="0" i="1" u="none" strike="noStrike" baseline="0">
                <a:latin typeface="TeXGyrePagella-Italic" panose="02000603020200000004" pitchFamily="50" charset="0"/>
              </a:rPr>
              <a:t>Agenda</a:t>
            </a:r>
            <a:endParaRPr lang="en-US" b="0" i="0" u="none" strike="noStrike" baseline="0">
              <a:latin typeface="TeXGyrePagella-Regular" panose="02000603020200000003" pitchFamily="50" charset="0"/>
            </a:endParaRPr>
          </a:p>
        </p:txBody>
      </p:sp>
      <p:sp>
        <p:nvSpPr>
          <p:cNvPr id="3" name="Content Placeholder 2">
            <a:extLst>
              <a:ext uri="{FF2B5EF4-FFF2-40B4-BE49-F238E27FC236}">
                <a16:creationId xmlns:a16="http://schemas.microsoft.com/office/drawing/2014/main" id="{E1798C18-D983-4E1F-A052-F6C91E544225}"/>
              </a:ext>
            </a:extLst>
          </p:cNvPr>
          <p:cNvSpPr>
            <a:spLocks noGrp="1"/>
          </p:cNvSpPr>
          <p:nvPr>
            <p:ph idx="1"/>
          </p:nvPr>
        </p:nvSpPr>
        <p:spPr/>
        <p:txBody>
          <a:bodyPr>
            <a:normAutofit/>
          </a:bodyPr>
          <a:lstStyle/>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I like that the class covers a wide array of optimization techniques, but I wish it would go into more depth into some of the more commonly used ones (like linear programming or even convex)</a:t>
            </a:r>
          </a:p>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It would be nice, as in other classes, that the material for the midterms is covered in class and does not need to be explored using the book</a:t>
            </a:r>
          </a:p>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I'm not finding the lectures helpful, instead I'm learning from the book. I think the pace in lecture is a little quick, but I also may just be a little slow.</a:t>
            </a:r>
            <a:endParaRPr lang="en-US">
              <a:latin typeface="TeXGyrePagella-Italic" panose="02000603020200000004" pitchFamily="50" charset="0"/>
              <a:ea typeface="TeXGyrePagella-Italic" panose="02000603020200000004" pitchFamily="50" charset="0"/>
              <a:cs typeface="TeXGyrePagella-Italic" panose="02000603020200000004" pitchFamily="50" charset="0"/>
            </a:endParaRPr>
          </a:p>
        </p:txBody>
      </p:sp>
      <p:sp>
        <p:nvSpPr>
          <p:cNvPr id="4" name="Slide Number Placeholder 3">
            <a:extLst>
              <a:ext uri="{FF2B5EF4-FFF2-40B4-BE49-F238E27FC236}">
                <a16:creationId xmlns:a16="http://schemas.microsoft.com/office/drawing/2014/main" id="{0CCE6B25-56B3-4A9F-94FE-179149BCB3EA}"/>
              </a:ext>
            </a:extLst>
          </p:cNvPr>
          <p:cNvSpPr>
            <a:spLocks noGrp="1"/>
          </p:cNvSpPr>
          <p:nvPr>
            <p:ph type="sldNum" sz="quarter" idx="12"/>
          </p:nvPr>
        </p:nvSpPr>
        <p:spPr/>
        <p:txBody>
          <a:bodyPr/>
          <a:lstStyle/>
          <a:p>
            <a:fld id="{273A85BE-9DD1-40FA-B588-5DB3D2EB661C}" type="slidenum">
              <a:rPr lang="en-US" smtClean="0"/>
              <a:t>8</a:t>
            </a:fld>
            <a:endParaRPr lang="en-US"/>
          </a:p>
        </p:txBody>
      </p:sp>
    </p:spTree>
    <p:extLst>
      <p:ext uri="{BB962C8B-B14F-4D97-AF65-F5344CB8AC3E}">
        <p14:creationId xmlns:p14="http://schemas.microsoft.com/office/powerpoint/2010/main" val="3326971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DF67B-E12B-4F0A-AC45-99E6E2EDB307}"/>
              </a:ext>
            </a:extLst>
          </p:cNvPr>
          <p:cNvSpPr>
            <a:spLocks noGrp="1"/>
          </p:cNvSpPr>
          <p:nvPr>
            <p:ph type="title"/>
          </p:nvPr>
        </p:nvSpPr>
        <p:spPr/>
        <p:txBody>
          <a:bodyPr/>
          <a:lstStyle/>
          <a:p>
            <a:pPr marR="0" rtl="0"/>
            <a:r>
              <a:rPr lang="en-US" b="0" i="1" u="none" strike="noStrike" baseline="0">
                <a:latin typeface="TeXGyrePagella-Italic" panose="02000603020200000004" pitchFamily="50" charset="0"/>
              </a:rPr>
              <a:t>Agenda</a:t>
            </a:r>
            <a:endParaRPr lang="en-US" b="0" i="0" u="none" strike="noStrike" baseline="0">
              <a:latin typeface="TeXGyrePagella-Regular" panose="02000603020200000003" pitchFamily="50" charset="0"/>
            </a:endParaRPr>
          </a:p>
        </p:txBody>
      </p:sp>
      <p:sp>
        <p:nvSpPr>
          <p:cNvPr id="3" name="Content Placeholder 2">
            <a:extLst>
              <a:ext uri="{FF2B5EF4-FFF2-40B4-BE49-F238E27FC236}">
                <a16:creationId xmlns:a16="http://schemas.microsoft.com/office/drawing/2014/main" id="{E1798C18-D983-4E1F-A052-F6C91E544225}"/>
              </a:ext>
            </a:extLst>
          </p:cNvPr>
          <p:cNvSpPr>
            <a:spLocks noGrp="1"/>
          </p:cNvSpPr>
          <p:nvPr>
            <p:ph idx="1"/>
          </p:nvPr>
        </p:nvSpPr>
        <p:spPr/>
        <p:txBody>
          <a:bodyPr>
            <a:normAutofit lnSpcReduction="10000"/>
          </a:bodyPr>
          <a:lstStyle/>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Examples of previous year’s projects as inspiration/guidance</a:t>
            </a:r>
          </a:p>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A reverse lecture format seems more useful than the current lectures, since we need to review the textbook anyway. I'd love to have lectures be an open session for questions, or maybe a practical session where a TA guides students through how to scope a real world problem, define what a good objective function is, and the basics of how to implement it (e.g. how to apply direct methods to a SolidWorks simulation, for example).</a:t>
            </a:r>
          </a:p>
          <a:p>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Have more comprehensive projects? All the projects have very low bars for completion, and I can generally pass the grading threshold after an hour or two.</a:t>
            </a:r>
            <a:endParaRPr lang="en-US">
              <a:latin typeface="TeXGyrePagella-Italic" panose="02000603020200000004" pitchFamily="50" charset="0"/>
              <a:ea typeface="TeXGyrePagella-Italic" panose="02000603020200000004" pitchFamily="50" charset="0"/>
              <a:cs typeface="TeXGyrePagella-Italic" panose="02000603020200000004" pitchFamily="50" charset="0"/>
            </a:endParaRPr>
          </a:p>
        </p:txBody>
      </p:sp>
      <p:sp>
        <p:nvSpPr>
          <p:cNvPr id="4" name="Slide Number Placeholder 3">
            <a:extLst>
              <a:ext uri="{FF2B5EF4-FFF2-40B4-BE49-F238E27FC236}">
                <a16:creationId xmlns:a16="http://schemas.microsoft.com/office/drawing/2014/main" id="{0CCE6B25-56B3-4A9F-94FE-179149BCB3EA}"/>
              </a:ext>
            </a:extLst>
          </p:cNvPr>
          <p:cNvSpPr>
            <a:spLocks noGrp="1"/>
          </p:cNvSpPr>
          <p:nvPr>
            <p:ph type="sldNum" sz="quarter" idx="12"/>
          </p:nvPr>
        </p:nvSpPr>
        <p:spPr/>
        <p:txBody>
          <a:bodyPr/>
          <a:lstStyle/>
          <a:p>
            <a:fld id="{273A85BE-9DD1-40FA-B588-5DB3D2EB661C}" type="slidenum">
              <a:rPr lang="en-US" smtClean="0"/>
              <a:t>9</a:t>
            </a:fld>
            <a:endParaRPr lang="en-US"/>
          </a:p>
        </p:txBody>
      </p:sp>
    </p:spTree>
    <p:extLst>
      <p:ext uri="{BB962C8B-B14F-4D97-AF65-F5344CB8AC3E}">
        <p14:creationId xmlns:p14="http://schemas.microsoft.com/office/powerpoint/2010/main" val="21912454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28</Slides>
  <Notes>0</Notes>
  <HiddenSlides>0</HiddenSlide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Agenda</vt:lpstr>
      <vt:lpstr>Course Feedback</vt:lpstr>
      <vt:lpstr>Things to Maintain</vt:lpstr>
      <vt:lpstr>Things to Maintain</vt:lpstr>
      <vt:lpstr>Things to Change</vt:lpstr>
      <vt:lpstr>Things to Change</vt:lpstr>
      <vt:lpstr>Agenda</vt:lpstr>
      <vt:lpstr>Agenda</vt:lpstr>
      <vt:lpstr>Agenda</vt:lpstr>
      <vt:lpstr>Agenda</vt:lpstr>
      <vt:lpstr>Probabilistic Surrogate Models</vt:lpstr>
      <vt:lpstr>Probabilistic Surrogate Models</vt:lpstr>
      <vt:lpstr>Gaussian Distribution</vt:lpstr>
      <vt:lpstr>Gaussian Distribution</vt:lpstr>
      <vt:lpstr>Gaussian Distribution</vt:lpstr>
      <vt:lpstr>Gaussian Processes</vt:lpstr>
      <vt:lpstr>Gaussian Processes</vt:lpstr>
      <vt:lpstr>Gaussian Processes</vt:lpstr>
      <vt:lpstr>Gaussian Processes</vt:lpstr>
      <vt:lpstr>Prediction</vt:lpstr>
      <vt:lpstr>Prediction</vt:lpstr>
      <vt:lpstr>Prediction</vt:lpstr>
      <vt:lpstr>Gradient Measurements</vt:lpstr>
      <vt:lpstr>Noisy Measurements</vt:lpstr>
      <vt:lpstr>Fitting Gaussian Processes</vt:lpstr>
      <vt:lpstr>Fitting Gaussian Processes</vt:lpstr>
      <vt:lpstr>Summary</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Local Descent</dc:title>
  <dc:creator>M Gobbs</dc:creator>
  <cp:revision>1</cp:revision>
  <cp:lastPrinted>2019-04-27T20:12:38Z</cp:lastPrinted>
  <dcterms:created xsi:type="dcterms:W3CDTF">2019-02-03T01:23:24Z</dcterms:created>
  <dcterms:modified xsi:type="dcterms:W3CDTF">2021-05-04T22:52:46Z</dcterms:modified>
</cp:coreProperties>
</file>